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57" r:id="rId3"/>
    <p:sldId id="258" r:id="rId4"/>
  </p:sldIdLst>
  <p:sldSz cx="30275213" cy="42811700"/>
  <p:notesSz cx="6858000" cy="9144000"/>
  <p:defaultTextStyle>
    <a:defPPr>
      <a:defRPr lang="ja-JP"/>
    </a:defPPr>
    <a:lvl1pPr marL="0" algn="l" defTabSz="2088170" rtl="0" eaLnBrk="1" latinLnBrk="0" hangingPunct="1">
      <a:defRPr kumimoji="1" sz="8200" kern="1200">
        <a:solidFill>
          <a:schemeClr val="tx1"/>
        </a:solidFill>
        <a:latin typeface="+mn-lt"/>
        <a:ea typeface="+mn-ea"/>
        <a:cs typeface="+mn-cs"/>
      </a:defRPr>
    </a:lvl1pPr>
    <a:lvl2pPr marL="2088170" algn="l" defTabSz="2088170" rtl="0" eaLnBrk="1" latinLnBrk="0" hangingPunct="1">
      <a:defRPr kumimoji="1" sz="8200" kern="1200">
        <a:solidFill>
          <a:schemeClr val="tx1"/>
        </a:solidFill>
        <a:latin typeface="+mn-lt"/>
        <a:ea typeface="+mn-ea"/>
        <a:cs typeface="+mn-cs"/>
      </a:defRPr>
    </a:lvl2pPr>
    <a:lvl3pPr marL="4176339" algn="l" defTabSz="2088170" rtl="0" eaLnBrk="1" latinLnBrk="0" hangingPunct="1">
      <a:defRPr kumimoji="1" sz="8200" kern="1200">
        <a:solidFill>
          <a:schemeClr val="tx1"/>
        </a:solidFill>
        <a:latin typeface="+mn-lt"/>
        <a:ea typeface="+mn-ea"/>
        <a:cs typeface="+mn-cs"/>
      </a:defRPr>
    </a:lvl3pPr>
    <a:lvl4pPr marL="6264509" algn="l" defTabSz="2088170" rtl="0" eaLnBrk="1" latinLnBrk="0" hangingPunct="1">
      <a:defRPr kumimoji="1" sz="8200" kern="1200">
        <a:solidFill>
          <a:schemeClr val="tx1"/>
        </a:solidFill>
        <a:latin typeface="+mn-lt"/>
        <a:ea typeface="+mn-ea"/>
        <a:cs typeface="+mn-cs"/>
      </a:defRPr>
    </a:lvl4pPr>
    <a:lvl5pPr marL="8352678" algn="l" defTabSz="2088170" rtl="0" eaLnBrk="1" latinLnBrk="0" hangingPunct="1">
      <a:defRPr kumimoji="1" sz="8200" kern="1200">
        <a:solidFill>
          <a:schemeClr val="tx1"/>
        </a:solidFill>
        <a:latin typeface="+mn-lt"/>
        <a:ea typeface="+mn-ea"/>
        <a:cs typeface="+mn-cs"/>
      </a:defRPr>
    </a:lvl5pPr>
    <a:lvl6pPr marL="10440848" algn="l" defTabSz="2088170" rtl="0" eaLnBrk="1" latinLnBrk="0" hangingPunct="1">
      <a:defRPr kumimoji="1" sz="8200" kern="1200">
        <a:solidFill>
          <a:schemeClr val="tx1"/>
        </a:solidFill>
        <a:latin typeface="+mn-lt"/>
        <a:ea typeface="+mn-ea"/>
        <a:cs typeface="+mn-cs"/>
      </a:defRPr>
    </a:lvl6pPr>
    <a:lvl7pPr marL="12529017" algn="l" defTabSz="2088170" rtl="0" eaLnBrk="1" latinLnBrk="0" hangingPunct="1">
      <a:defRPr kumimoji="1" sz="8200" kern="1200">
        <a:solidFill>
          <a:schemeClr val="tx1"/>
        </a:solidFill>
        <a:latin typeface="+mn-lt"/>
        <a:ea typeface="+mn-ea"/>
        <a:cs typeface="+mn-cs"/>
      </a:defRPr>
    </a:lvl7pPr>
    <a:lvl8pPr marL="14617187" algn="l" defTabSz="2088170" rtl="0" eaLnBrk="1" latinLnBrk="0" hangingPunct="1">
      <a:defRPr kumimoji="1" sz="8200" kern="1200">
        <a:solidFill>
          <a:schemeClr val="tx1"/>
        </a:solidFill>
        <a:latin typeface="+mn-lt"/>
        <a:ea typeface="+mn-ea"/>
        <a:cs typeface="+mn-cs"/>
      </a:defRPr>
    </a:lvl8pPr>
    <a:lvl9pPr marL="16705356" algn="l" defTabSz="2088170" rtl="0" eaLnBrk="1" latinLnBrk="0" hangingPunct="1">
      <a:defRPr kumimoji="1"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4">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AFF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8" autoAdjust="0"/>
    <p:restoredTop sz="95374" autoAdjust="0"/>
  </p:normalViewPr>
  <p:slideViewPr>
    <p:cSldViewPr snapToGrid="0" snapToObjects="1">
      <p:cViewPr>
        <p:scale>
          <a:sx n="37" d="100"/>
          <a:sy n="37" d="100"/>
        </p:scale>
        <p:origin x="1722" y="-4998"/>
      </p:cViewPr>
      <p:guideLst>
        <p:guide orient="horz" pos="13484"/>
        <p:guide pos="95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B3DE8-0B12-F74F-A6E6-F025D5F74CD3}" type="datetimeFigureOut">
              <a:rPr kumimoji="1" lang="ja-JP" altLang="en-US" smtClean="0"/>
              <a:t>2023/5/6</a:t>
            </a:fld>
            <a:endParaRPr kumimoji="1" lang="ja-JP" altLang="en-US"/>
          </a:p>
        </p:txBody>
      </p:sp>
      <p:sp>
        <p:nvSpPr>
          <p:cNvPr id="4"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76A77-59CC-BE41-BBE0-0B8C6F9451EE}" type="slidenum">
              <a:rPr kumimoji="1" lang="ja-JP" altLang="en-US" smtClean="0"/>
              <a:t>‹#›</a:t>
            </a:fld>
            <a:endParaRPr kumimoji="1" lang="ja-JP" altLang="en-US"/>
          </a:p>
        </p:txBody>
      </p:sp>
    </p:spTree>
    <p:extLst>
      <p:ext uri="{BB962C8B-B14F-4D97-AF65-F5344CB8AC3E}">
        <p14:creationId xmlns:p14="http://schemas.microsoft.com/office/powerpoint/2010/main" val="13876802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5276A77-59CC-BE41-BBE0-0B8C6F9451EE}" type="slidenum">
              <a:rPr kumimoji="1" lang="ja-JP" altLang="en-US" smtClean="0"/>
              <a:t>2</a:t>
            </a:fld>
            <a:endParaRPr kumimoji="1" lang="ja-JP" altLang="en-US"/>
          </a:p>
        </p:txBody>
      </p:sp>
    </p:spTree>
    <p:extLst>
      <p:ext uri="{BB962C8B-B14F-4D97-AF65-F5344CB8AC3E}">
        <p14:creationId xmlns:p14="http://schemas.microsoft.com/office/powerpoint/2010/main" val="82752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p:spTree>
      <p:nvGrpSpPr>
        <p:cNvPr id="1" name=""/>
        <p:cNvGrpSpPr/>
        <p:nvPr/>
      </p:nvGrpSpPr>
      <p:grpSpPr>
        <a:xfrm>
          <a:off x="0" y="0"/>
          <a:ext cx="0" cy="0"/>
          <a:chOff x="0" y="0"/>
          <a:chExt cx="0" cy="0"/>
        </a:xfrm>
      </p:grpSpPr>
      <p:sp>
        <p:nvSpPr>
          <p:cNvPr id="12" name="タイトル 4">
            <a:extLst>
              <a:ext uri="{FF2B5EF4-FFF2-40B4-BE49-F238E27FC236}">
                <a16:creationId xmlns:a16="http://schemas.microsoft.com/office/drawing/2014/main" id="{D94D996F-C8B5-9768-BF1B-11576EE67546}"/>
              </a:ext>
            </a:extLst>
          </p:cNvPr>
          <p:cNvSpPr>
            <a:spLocks noGrp="1"/>
          </p:cNvSpPr>
          <p:nvPr>
            <p:ph type="title" hasCustomPrompt="1"/>
          </p:nvPr>
        </p:nvSpPr>
        <p:spPr>
          <a:xfrm>
            <a:off x="507921" y="434293"/>
            <a:ext cx="24561880" cy="2787009"/>
          </a:xfrm>
        </p:spPr>
        <p:txBody>
          <a:bodyPr>
            <a:normAutofit/>
          </a:bodyPr>
          <a:lstStyle>
            <a:lvl1pPr algn="l">
              <a:defRPr sz="12000">
                <a:latin typeface="HGSSoeiKakugothicUB" panose="020B0900000000000000" pitchFamily="34" charset="-128"/>
                <a:ea typeface="HGSSoeiKakugothicUB" panose="020B0900000000000000" pitchFamily="34" charset="-128"/>
              </a:defRPr>
            </a:lvl1pPr>
          </a:lstStyle>
          <a:p>
            <a:r>
              <a:rPr kumimoji="1" lang="ja-JP" altLang="en-US"/>
              <a:t>タイトル</a:t>
            </a:r>
          </a:p>
        </p:txBody>
      </p:sp>
      <p:sp>
        <p:nvSpPr>
          <p:cNvPr id="13" name="テキスト プレースホルダー 8">
            <a:extLst>
              <a:ext uri="{FF2B5EF4-FFF2-40B4-BE49-F238E27FC236}">
                <a16:creationId xmlns:a16="http://schemas.microsoft.com/office/drawing/2014/main" id="{7D79446C-105F-21F8-FCDD-0D095171AE58}"/>
              </a:ext>
            </a:extLst>
          </p:cNvPr>
          <p:cNvSpPr>
            <a:spLocks noGrp="1"/>
          </p:cNvSpPr>
          <p:nvPr>
            <p:ph type="body" sz="quarter" idx="14" hasCustomPrompt="1"/>
          </p:nvPr>
        </p:nvSpPr>
        <p:spPr>
          <a:xfrm>
            <a:off x="507918" y="5246496"/>
            <a:ext cx="14148000" cy="1234757"/>
          </a:xfrm>
          <a:noFill/>
          <a:ln>
            <a:solidFill>
              <a:schemeClr val="tx1"/>
            </a:solidFill>
          </a:ln>
        </p:spPr>
        <p:txBody>
          <a:bodyPr anchor="ctr">
            <a:normAutofit/>
          </a:bodyPr>
          <a:lstStyle>
            <a:lvl1pPr marL="0" indent="0">
              <a:buNone/>
              <a:defRPr sz="6000" b="1" i="0" baseline="0">
                <a:solidFill>
                  <a:schemeClr val="tx1"/>
                </a:solidFill>
                <a:latin typeface="Segoe UI" panose="020B0502040204020203" pitchFamily="34" charset="0"/>
                <a:ea typeface="Yu Gothic" panose="020B0400000000000000" pitchFamily="34" charset="-128"/>
              </a:defRPr>
            </a:lvl1pPr>
          </a:lstStyle>
          <a:p>
            <a:pPr lvl="0"/>
            <a:r>
              <a:rPr kumimoji="1" lang="en-US" altLang="ja-JP" dirty="0"/>
              <a:t>① </a:t>
            </a:r>
            <a:r>
              <a:rPr kumimoji="1" lang="ja-JP" altLang="en-US"/>
              <a:t>大見出し</a:t>
            </a:r>
          </a:p>
        </p:txBody>
      </p:sp>
      <p:sp>
        <p:nvSpPr>
          <p:cNvPr id="14" name="テキスト プレースホルダー 10">
            <a:extLst>
              <a:ext uri="{FF2B5EF4-FFF2-40B4-BE49-F238E27FC236}">
                <a16:creationId xmlns:a16="http://schemas.microsoft.com/office/drawing/2014/main" id="{81F8AD9E-0302-1382-BAC4-2FF16C6BED98}"/>
              </a:ext>
            </a:extLst>
          </p:cNvPr>
          <p:cNvSpPr>
            <a:spLocks noGrp="1"/>
          </p:cNvSpPr>
          <p:nvPr>
            <p:ph type="body" sz="quarter" idx="15"/>
          </p:nvPr>
        </p:nvSpPr>
        <p:spPr>
          <a:xfrm>
            <a:off x="507920" y="6481571"/>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15" name="テキスト プレースホルダー 8">
            <a:extLst>
              <a:ext uri="{FF2B5EF4-FFF2-40B4-BE49-F238E27FC236}">
                <a16:creationId xmlns:a16="http://schemas.microsoft.com/office/drawing/2014/main" id="{D2B05E82-8C52-BCB7-4EEF-193568AF4198}"/>
              </a:ext>
            </a:extLst>
          </p:cNvPr>
          <p:cNvSpPr>
            <a:spLocks noGrp="1"/>
          </p:cNvSpPr>
          <p:nvPr>
            <p:ph type="body" sz="quarter" idx="19" hasCustomPrompt="1"/>
          </p:nvPr>
        </p:nvSpPr>
        <p:spPr>
          <a:xfrm>
            <a:off x="15619291" y="5246496"/>
            <a:ext cx="14148000" cy="1234757"/>
          </a:xfrm>
          <a:noFill/>
          <a:ln>
            <a:solidFill>
              <a:schemeClr val="tx1"/>
            </a:solidFill>
          </a:ln>
        </p:spPr>
        <p:txBody>
          <a:bodyPr anchor="ctr">
            <a:normAutofit/>
          </a:bodyPr>
          <a:lstStyle>
            <a:lvl1pPr marL="0" indent="0">
              <a:buNone/>
              <a:defRPr sz="6000" b="1" i="0" baseline="0">
                <a:solidFill>
                  <a:schemeClr val="tx1"/>
                </a:solidFill>
                <a:latin typeface="Segoe UI" panose="020B0502040204020203" pitchFamily="34" charset="0"/>
                <a:ea typeface="Yu Gothic" panose="020B0400000000000000" pitchFamily="34" charset="-128"/>
              </a:defRPr>
            </a:lvl1pPr>
          </a:lstStyle>
          <a:p>
            <a:pPr lvl="0"/>
            <a:r>
              <a:rPr kumimoji="1" lang="ja-JP" altLang="en-US"/>
              <a:t>⑤</a:t>
            </a:r>
            <a:r>
              <a:rPr kumimoji="1" lang="en-US" altLang="ja-JP" dirty="0"/>
              <a:t> </a:t>
            </a:r>
            <a:r>
              <a:rPr kumimoji="1" lang="ja-JP" altLang="en-US"/>
              <a:t>大見出し</a:t>
            </a:r>
          </a:p>
        </p:txBody>
      </p:sp>
      <p:sp>
        <p:nvSpPr>
          <p:cNvPr id="17" name="テキスト プレースホルダー 8">
            <a:extLst>
              <a:ext uri="{FF2B5EF4-FFF2-40B4-BE49-F238E27FC236}">
                <a16:creationId xmlns:a16="http://schemas.microsoft.com/office/drawing/2014/main" id="{473832B1-1455-0322-DC61-EE08D3A4A165}"/>
              </a:ext>
            </a:extLst>
          </p:cNvPr>
          <p:cNvSpPr>
            <a:spLocks noGrp="1"/>
          </p:cNvSpPr>
          <p:nvPr>
            <p:ph type="body" sz="quarter" idx="21" hasCustomPrompt="1"/>
          </p:nvPr>
        </p:nvSpPr>
        <p:spPr>
          <a:xfrm>
            <a:off x="507918" y="14220000"/>
            <a:ext cx="14148000" cy="1234800"/>
          </a:xfrm>
          <a:noFill/>
          <a:ln>
            <a:solidFill>
              <a:schemeClr val="tx1"/>
            </a:solidFill>
          </a:ln>
        </p:spPr>
        <p:txBody>
          <a:bodyPr anchor="ctr">
            <a:normAutofit/>
          </a:bodyPr>
          <a:lstStyle>
            <a:lvl1pPr marL="0" indent="0">
              <a:buNone/>
              <a:defRPr sz="6000" b="1" i="0" baseline="0">
                <a:solidFill>
                  <a:schemeClr val="tx1"/>
                </a:solidFill>
                <a:latin typeface="Segoe UI" panose="020B0502040204020203" pitchFamily="34" charset="0"/>
                <a:ea typeface="Yu Gothic" panose="020B0400000000000000" pitchFamily="34" charset="-128"/>
              </a:defRPr>
            </a:lvl1pPr>
          </a:lstStyle>
          <a:p>
            <a:pPr lvl="0"/>
            <a:r>
              <a:rPr kumimoji="1" lang="ja-JP" altLang="en-US"/>
              <a:t>②</a:t>
            </a:r>
            <a:r>
              <a:rPr kumimoji="1" lang="en-US" altLang="ja-JP" dirty="0"/>
              <a:t> </a:t>
            </a:r>
            <a:r>
              <a:rPr kumimoji="1" lang="ja-JP" altLang="en-US"/>
              <a:t>大見出し</a:t>
            </a:r>
          </a:p>
        </p:txBody>
      </p:sp>
      <p:sp>
        <p:nvSpPr>
          <p:cNvPr id="18" name="テキスト プレースホルダー 8">
            <a:extLst>
              <a:ext uri="{FF2B5EF4-FFF2-40B4-BE49-F238E27FC236}">
                <a16:creationId xmlns:a16="http://schemas.microsoft.com/office/drawing/2014/main" id="{8CF227E9-ADA6-17A5-E76F-0BC56C9CE08B}"/>
              </a:ext>
            </a:extLst>
          </p:cNvPr>
          <p:cNvSpPr>
            <a:spLocks noGrp="1"/>
          </p:cNvSpPr>
          <p:nvPr>
            <p:ph type="body" sz="quarter" idx="23" hasCustomPrompt="1"/>
          </p:nvPr>
        </p:nvSpPr>
        <p:spPr>
          <a:xfrm>
            <a:off x="507918" y="23178655"/>
            <a:ext cx="14148000" cy="1234757"/>
          </a:xfrm>
          <a:noFill/>
          <a:ln>
            <a:solidFill>
              <a:schemeClr val="tx1"/>
            </a:solidFill>
          </a:ln>
        </p:spPr>
        <p:txBody>
          <a:bodyPr anchor="ctr">
            <a:normAutofit/>
          </a:bodyPr>
          <a:lstStyle>
            <a:lvl1pPr marL="0" indent="0">
              <a:buNone/>
              <a:defRPr sz="6000" b="1" i="0" baseline="0">
                <a:solidFill>
                  <a:schemeClr val="tx1"/>
                </a:solidFill>
                <a:latin typeface="Segoe UI" panose="020B0502040204020203" pitchFamily="34" charset="0"/>
                <a:ea typeface="Yu Gothic" panose="020B0400000000000000" pitchFamily="34" charset="-128"/>
              </a:defRPr>
            </a:lvl1pPr>
          </a:lstStyle>
          <a:p>
            <a:pPr lvl="0"/>
            <a:r>
              <a:rPr kumimoji="1" lang="ja-JP" altLang="en-US"/>
              <a:t>③</a:t>
            </a:r>
            <a:r>
              <a:rPr kumimoji="1" lang="en-US" altLang="ja-JP" dirty="0"/>
              <a:t> </a:t>
            </a:r>
            <a:r>
              <a:rPr kumimoji="1" lang="ja-JP" altLang="en-US"/>
              <a:t>大見出し</a:t>
            </a:r>
          </a:p>
        </p:txBody>
      </p:sp>
      <p:sp>
        <p:nvSpPr>
          <p:cNvPr id="19" name="テキスト プレースホルダー 8">
            <a:extLst>
              <a:ext uri="{FF2B5EF4-FFF2-40B4-BE49-F238E27FC236}">
                <a16:creationId xmlns:a16="http://schemas.microsoft.com/office/drawing/2014/main" id="{CB4BDAAC-6BAE-E16E-DC40-387E4CFB62D9}"/>
              </a:ext>
            </a:extLst>
          </p:cNvPr>
          <p:cNvSpPr>
            <a:spLocks noGrp="1"/>
          </p:cNvSpPr>
          <p:nvPr>
            <p:ph type="body" sz="quarter" idx="25" hasCustomPrompt="1"/>
          </p:nvPr>
        </p:nvSpPr>
        <p:spPr>
          <a:xfrm>
            <a:off x="507916" y="32178328"/>
            <a:ext cx="14148000" cy="1234757"/>
          </a:xfrm>
          <a:noFill/>
          <a:ln>
            <a:solidFill>
              <a:schemeClr val="tx1"/>
            </a:solidFill>
          </a:ln>
        </p:spPr>
        <p:txBody>
          <a:bodyPr anchor="ctr">
            <a:normAutofit/>
          </a:bodyPr>
          <a:lstStyle>
            <a:lvl1pPr marL="0" indent="0">
              <a:buNone/>
              <a:defRPr sz="6000" b="1" i="0" baseline="0">
                <a:solidFill>
                  <a:schemeClr val="tx1"/>
                </a:solidFill>
                <a:latin typeface="Segoe UI" panose="020B0502040204020203" pitchFamily="34" charset="0"/>
                <a:ea typeface="Yu Gothic" panose="020B0400000000000000" pitchFamily="34" charset="-128"/>
              </a:defRPr>
            </a:lvl1pPr>
          </a:lstStyle>
          <a:p>
            <a:pPr lvl="0"/>
            <a:r>
              <a:rPr kumimoji="1" lang="ja-JP" altLang="en-US"/>
              <a:t>④</a:t>
            </a:r>
            <a:r>
              <a:rPr kumimoji="1" lang="en-US" altLang="ja-JP" dirty="0"/>
              <a:t> </a:t>
            </a:r>
            <a:r>
              <a:rPr kumimoji="1" lang="ja-JP" altLang="en-US"/>
              <a:t>大見出し</a:t>
            </a:r>
          </a:p>
        </p:txBody>
      </p:sp>
      <p:sp>
        <p:nvSpPr>
          <p:cNvPr id="22" name="テキスト プレースホルダー 8">
            <a:extLst>
              <a:ext uri="{FF2B5EF4-FFF2-40B4-BE49-F238E27FC236}">
                <a16:creationId xmlns:a16="http://schemas.microsoft.com/office/drawing/2014/main" id="{E08E5A08-C3E4-BFF0-EEFE-3F0B9DDDCD12}"/>
              </a:ext>
            </a:extLst>
          </p:cNvPr>
          <p:cNvSpPr>
            <a:spLocks noGrp="1"/>
          </p:cNvSpPr>
          <p:nvPr>
            <p:ph type="body" sz="quarter" idx="27" hasCustomPrompt="1"/>
          </p:nvPr>
        </p:nvSpPr>
        <p:spPr>
          <a:xfrm>
            <a:off x="15619293" y="14219999"/>
            <a:ext cx="14148000" cy="1234800"/>
          </a:xfrm>
          <a:noFill/>
          <a:ln>
            <a:solidFill>
              <a:schemeClr val="tx1"/>
            </a:solidFill>
          </a:ln>
        </p:spPr>
        <p:txBody>
          <a:bodyPr anchor="ctr">
            <a:normAutofit/>
          </a:bodyPr>
          <a:lstStyle>
            <a:lvl1pPr marL="0" indent="0">
              <a:buNone/>
              <a:defRPr sz="6000" b="1" i="0" baseline="0">
                <a:solidFill>
                  <a:schemeClr val="tx1"/>
                </a:solidFill>
                <a:latin typeface="Segoe UI" panose="020B0502040204020203" pitchFamily="34" charset="0"/>
                <a:ea typeface="Yu Gothic" panose="020B0400000000000000" pitchFamily="34" charset="-128"/>
              </a:defRPr>
            </a:lvl1pPr>
          </a:lstStyle>
          <a:p>
            <a:pPr lvl="0"/>
            <a:r>
              <a:rPr kumimoji="1" lang="ja-JP" altLang="en-US"/>
              <a:t>⑥</a:t>
            </a:r>
            <a:r>
              <a:rPr kumimoji="1" lang="en-US" altLang="ja-JP" dirty="0"/>
              <a:t> </a:t>
            </a:r>
            <a:r>
              <a:rPr kumimoji="1" lang="ja-JP" altLang="en-US"/>
              <a:t>大見出し</a:t>
            </a:r>
          </a:p>
        </p:txBody>
      </p:sp>
      <p:sp>
        <p:nvSpPr>
          <p:cNvPr id="23" name="テキスト プレースホルダー 8">
            <a:extLst>
              <a:ext uri="{FF2B5EF4-FFF2-40B4-BE49-F238E27FC236}">
                <a16:creationId xmlns:a16="http://schemas.microsoft.com/office/drawing/2014/main" id="{4EB26BFA-D810-779E-5CDE-6CD45F005992}"/>
              </a:ext>
            </a:extLst>
          </p:cNvPr>
          <p:cNvSpPr>
            <a:spLocks noGrp="1"/>
          </p:cNvSpPr>
          <p:nvPr>
            <p:ph type="body" sz="quarter" idx="29" hasCustomPrompt="1"/>
          </p:nvPr>
        </p:nvSpPr>
        <p:spPr>
          <a:xfrm>
            <a:off x="15619293" y="23178655"/>
            <a:ext cx="14148000" cy="1234757"/>
          </a:xfrm>
          <a:noFill/>
          <a:ln>
            <a:solidFill>
              <a:schemeClr val="tx1"/>
            </a:solidFill>
          </a:ln>
        </p:spPr>
        <p:txBody>
          <a:bodyPr anchor="ctr">
            <a:normAutofit/>
          </a:bodyPr>
          <a:lstStyle>
            <a:lvl1pPr marL="0" indent="0">
              <a:buNone/>
              <a:defRPr sz="6000" b="1" i="0" baseline="0">
                <a:solidFill>
                  <a:schemeClr val="tx1"/>
                </a:solidFill>
                <a:latin typeface="Segoe UI" panose="020B0502040204020203" pitchFamily="34" charset="0"/>
                <a:ea typeface="Yu Gothic" panose="020B0400000000000000" pitchFamily="34" charset="-128"/>
              </a:defRPr>
            </a:lvl1pPr>
          </a:lstStyle>
          <a:p>
            <a:pPr lvl="0"/>
            <a:r>
              <a:rPr kumimoji="1" lang="ja-JP" altLang="en-US"/>
              <a:t>⑦</a:t>
            </a:r>
            <a:r>
              <a:rPr kumimoji="1" lang="en-US" altLang="ja-JP" dirty="0"/>
              <a:t> </a:t>
            </a:r>
            <a:r>
              <a:rPr kumimoji="1" lang="ja-JP" altLang="en-US"/>
              <a:t>大見出し</a:t>
            </a:r>
          </a:p>
        </p:txBody>
      </p:sp>
      <p:sp>
        <p:nvSpPr>
          <p:cNvPr id="24" name="テキスト プレースホルダー 8">
            <a:extLst>
              <a:ext uri="{FF2B5EF4-FFF2-40B4-BE49-F238E27FC236}">
                <a16:creationId xmlns:a16="http://schemas.microsoft.com/office/drawing/2014/main" id="{20892E52-E15C-263D-E636-FCBCCD82505C}"/>
              </a:ext>
            </a:extLst>
          </p:cNvPr>
          <p:cNvSpPr>
            <a:spLocks noGrp="1"/>
          </p:cNvSpPr>
          <p:nvPr>
            <p:ph type="body" sz="quarter" idx="31" hasCustomPrompt="1"/>
          </p:nvPr>
        </p:nvSpPr>
        <p:spPr>
          <a:xfrm>
            <a:off x="15619291" y="32178328"/>
            <a:ext cx="14148000" cy="1234757"/>
          </a:xfrm>
          <a:noFill/>
          <a:ln>
            <a:solidFill>
              <a:schemeClr val="tx1"/>
            </a:solidFill>
          </a:ln>
        </p:spPr>
        <p:txBody>
          <a:bodyPr anchor="ctr">
            <a:normAutofit/>
          </a:bodyPr>
          <a:lstStyle>
            <a:lvl1pPr marL="0" indent="0">
              <a:buNone/>
              <a:defRPr sz="6000" b="1" i="0" baseline="0">
                <a:solidFill>
                  <a:schemeClr val="tx1"/>
                </a:solidFill>
                <a:latin typeface="Segoe UI" panose="020B0502040204020203" pitchFamily="34" charset="0"/>
                <a:ea typeface="Yu Gothic" panose="020B0400000000000000" pitchFamily="34" charset="-128"/>
              </a:defRPr>
            </a:lvl1pPr>
          </a:lstStyle>
          <a:p>
            <a:pPr lvl="0"/>
            <a:r>
              <a:rPr kumimoji="1" lang="ja-JP" altLang="en-US"/>
              <a:t>⑧</a:t>
            </a:r>
            <a:r>
              <a:rPr kumimoji="1" lang="en-US" altLang="ja-JP" dirty="0"/>
              <a:t> </a:t>
            </a:r>
            <a:r>
              <a:rPr kumimoji="1" lang="ja-JP" altLang="en-US"/>
              <a:t>大見出し</a:t>
            </a:r>
          </a:p>
        </p:txBody>
      </p:sp>
      <p:sp>
        <p:nvSpPr>
          <p:cNvPr id="25" name="テキスト プレースホルダー 10">
            <a:extLst>
              <a:ext uri="{FF2B5EF4-FFF2-40B4-BE49-F238E27FC236}">
                <a16:creationId xmlns:a16="http://schemas.microsoft.com/office/drawing/2014/main" id="{0A6069D2-0C0A-D6E4-49E4-3572BCE37A04}"/>
              </a:ext>
            </a:extLst>
          </p:cNvPr>
          <p:cNvSpPr>
            <a:spLocks noGrp="1"/>
          </p:cNvSpPr>
          <p:nvPr>
            <p:ph type="body" sz="quarter" idx="32"/>
          </p:nvPr>
        </p:nvSpPr>
        <p:spPr>
          <a:xfrm>
            <a:off x="507916" y="15431447"/>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26" name="テキスト プレースホルダー 10">
            <a:extLst>
              <a:ext uri="{FF2B5EF4-FFF2-40B4-BE49-F238E27FC236}">
                <a16:creationId xmlns:a16="http://schemas.microsoft.com/office/drawing/2014/main" id="{0E614BE4-4DBA-D76C-F285-2E0843AE651A}"/>
              </a:ext>
            </a:extLst>
          </p:cNvPr>
          <p:cNvSpPr>
            <a:spLocks noGrp="1"/>
          </p:cNvSpPr>
          <p:nvPr>
            <p:ph type="body" sz="quarter" idx="33"/>
          </p:nvPr>
        </p:nvSpPr>
        <p:spPr>
          <a:xfrm>
            <a:off x="507916" y="24413455"/>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27" name="テキスト プレースホルダー 10">
            <a:extLst>
              <a:ext uri="{FF2B5EF4-FFF2-40B4-BE49-F238E27FC236}">
                <a16:creationId xmlns:a16="http://schemas.microsoft.com/office/drawing/2014/main" id="{A9F78E9C-F73F-0181-5300-0FF3589A2A5D}"/>
              </a:ext>
            </a:extLst>
          </p:cNvPr>
          <p:cNvSpPr>
            <a:spLocks noGrp="1"/>
          </p:cNvSpPr>
          <p:nvPr>
            <p:ph type="body" sz="quarter" idx="34"/>
          </p:nvPr>
        </p:nvSpPr>
        <p:spPr>
          <a:xfrm>
            <a:off x="507916" y="33395737"/>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28" name="テキスト プレースホルダー 10">
            <a:extLst>
              <a:ext uri="{FF2B5EF4-FFF2-40B4-BE49-F238E27FC236}">
                <a16:creationId xmlns:a16="http://schemas.microsoft.com/office/drawing/2014/main" id="{02595FFF-A3DD-2E1A-0FEC-8996DF89F9A1}"/>
              </a:ext>
            </a:extLst>
          </p:cNvPr>
          <p:cNvSpPr>
            <a:spLocks noGrp="1"/>
          </p:cNvSpPr>
          <p:nvPr>
            <p:ph type="body" sz="quarter" idx="35"/>
          </p:nvPr>
        </p:nvSpPr>
        <p:spPr>
          <a:xfrm>
            <a:off x="15619291" y="6480000"/>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29" name="テキスト プレースホルダー 10">
            <a:extLst>
              <a:ext uri="{FF2B5EF4-FFF2-40B4-BE49-F238E27FC236}">
                <a16:creationId xmlns:a16="http://schemas.microsoft.com/office/drawing/2014/main" id="{2C9E4642-A709-E3CF-3B21-A826A7A4D8CE}"/>
              </a:ext>
            </a:extLst>
          </p:cNvPr>
          <p:cNvSpPr>
            <a:spLocks noGrp="1"/>
          </p:cNvSpPr>
          <p:nvPr>
            <p:ph type="body" sz="quarter" idx="36"/>
          </p:nvPr>
        </p:nvSpPr>
        <p:spPr>
          <a:xfrm>
            <a:off x="15619291" y="15433200"/>
            <a:ext cx="14148000" cy="75636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30" name="テキスト プレースホルダー 10">
            <a:extLst>
              <a:ext uri="{FF2B5EF4-FFF2-40B4-BE49-F238E27FC236}">
                <a16:creationId xmlns:a16="http://schemas.microsoft.com/office/drawing/2014/main" id="{BFECE0B3-3B5C-04E9-631C-FC99130CEAED}"/>
              </a:ext>
            </a:extLst>
          </p:cNvPr>
          <p:cNvSpPr>
            <a:spLocks noGrp="1"/>
          </p:cNvSpPr>
          <p:nvPr>
            <p:ph type="body" sz="quarter" idx="37"/>
          </p:nvPr>
        </p:nvSpPr>
        <p:spPr>
          <a:xfrm>
            <a:off x="15619291" y="24414370"/>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31" name="テキスト プレースホルダー 10">
            <a:extLst>
              <a:ext uri="{FF2B5EF4-FFF2-40B4-BE49-F238E27FC236}">
                <a16:creationId xmlns:a16="http://schemas.microsoft.com/office/drawing/2014/main" id="{80D591E9-A1EA-1811-4E29-5053689164A9}"/>
              </a:ext>
            </a:extLst>
          </p:cNvPr>
          <p:cNvSpPr>
            <a:spLocks noGrp="1"/>
          </p:cNvSpPr>
          <p:nvPr>
            <p:ph type="body" sz="quarter" idx="38"/>
          </p:nvPr>
        </p:nvSpPr>
        <p:spPr>
          <a:xfrm>
            <a:off x="15619291" y="33395128"/>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32" name="テキスト プレースホルダー 16">
            <a:extLst>
              <a:ext uri="{FF2B5EF4-FFF2-40B4-BE49-F238E27FC236}">
                <a16:creationId xmlns:a16="http://schemas.microsoft.com/office/drawing/2014/main" id="{0C09A361-68A4-59D4-C6BC-FAA3228D1576}"/>
              </a:ext>
            </a:extLst>
          </p:cNvPr>
          <p:cNvSpPr>
            <a:spLocks noGrp="1"/>
          </p:cNvSpPr>
          <p:nvPr>
            <p:ph type="body" sz="quarter" idx="18" hasCustomPrompt="1"/>
          </p:nvPr>
        </p:nvSpPr>
        <p:spPr>
          <a:xfrm>
            <a:off x="507916" y="3374020"/>
            <a:ext cx="24561880" cy="1234757"/>
          </a:xfrm>
        </p:spPr>
        <p:txBody>
          <a:bodyPr>
            <a:noAutofit/>
          </a:bodyPr>
          <a:lstStyle>
            <a:lvl1pPr marL="0" indent="0" algn="l">
              <a:buNone/>
              <a:defRPr sz="4800"/>
            </a:lvl1pPr>
          </a:lstStyle>
          <a:p>
            <a:pPr lvl="0"/>
            <a:r>
              <a:rPr kumimoji="1" lang="ja-JP" altLang="en-US"/>
              <a:t>名前</a:t>
            </a:r>
            <a:r>
              <a:rPr kumimoji="1" lang="en-US" altLang="ja-JP" dirty="0"/>
              <a:t> (</a:t>
            </a:r>
            <a:r>
              <a:rPr kumimoji="1" lang="ja-JP" altLang="en-US"/>
              <a:t>所属</a:t>
            </a:r>
            <a:r>
              <a:rPr kumimoji="1" lang="en-US" altLang="ja-JP" dirty="0"/>
              <a:t>)</a:t>
            </a:r>
            <a:endParaRPr kumimoji="1" lang="ja-JP" altLang="en-US"/>
          </a:p>
        </p:txBody>
      </p:sp>
      <p:sp>
        <p:nvSpPr>
          <p:cNvPr id="33" name="テキスト プレースホルダー 12">
            <a:extLst>
              <a:ext uri="{FF2B5EF4-FFF2-40B4-BE49-F238E27FC236}">
                <a16:creationId xmlns:a16="http://schemas.microsoft.com/office/drawing/2014/main" id="{914B414D-F3CF-36F3-7C6C-E5BC330F309A}"/>
              </a:ext>
            </a:extLst>
          </p:cNvPr>
          <p:cNvSpPr>
            <a:spLocks noGrp="1"/>
          </p:cNvSpPr>
          <p:nvPr>
            <p:ph type="body" sz="quarter" idx="39" hasCustomPrompt="1"/>
          </p:nvPr>
        </p:nvSpPr>
        <p:spPr>
          <a:xfrm>
            <a:off x="21488400" y="41093675"/>
            <a:ext cx="8278891" cy="1536578"/>
          </a:xfrm>
        </p:spPr>
        <p:txBody>
          <a:bodyPr lIns="360000" tIns="0" rIns="360000" bIns="0">
            <a:noAutofit/>
          </a:bodyPr>
          <a:lstStyle>
            <a:lvl1pPr marL="0" indent="0" algn="r">
              <a:buNone/>
              <a:defRPr sz="3600"/>
            </a:lvl1pPr>
          </a:lstStyle>
          <a:p>
            <a:pPr lvl="0"/>
            <a:r>
              <a:rPr kumimoji="1" lang="ja-JP" altLang="en-US"/>
              <a:t>学会名・日付</a:t>
            </a:r>
          </a:p>
        </p:txBody>
      </p:sp>
      <p:sp>
        <p:nvSpPr>
          <p:cNvPr id="34" name="テキスト プレースホルダー 12">
            <a:extLst>
              <a:ext uri="{FF2B5EF4-FFF2-40B4-BE49-F238E27FC236}">
                <a16:creationId xmlns:a16="http://schemas.microsoft.com/office/drawing/2014/main" id="{BBCB63C6-EC18-57DF-6FBB-9F4644954303}"/>
              </a:ext>
            </a:extLst>
          </p:cNvPr>
          <p:cNvSpPr>
            <a:spLocks noGrp="1"/>
          </p:cNvSpPr>
          <p:nvPr>
            <p:ph type="body" sz="quarter" idx="40" hasCustomPrompt="1"/>
          </p:nvPr>
        </p:nvSpPr>
        <p:spPr>
          <a:xfrm>
            <a:off x="507922" y="41093674"/>
            <a:ext cx="20713778" cy="1536578"/>
          </a:xfrm>
        </p:spPr>
        <p:txBody>
          <a:bodyPr lIns="360000" tIns="0" rIns="360000" bIns="0">
            <a:noAutofit/>
          </a:bodyPr>
          <a:lstStyle>
            <a:lvl1pPr marL="0" indent="0" algn="l">
              <a:buNone/>
              <a:defRPr sz="2400"/>
            </a:lvl1pPr>
          </a:lstStyle>
          <a:p>
            <a:pPr lvl="0"/>
            <a:r>
              <a:rPr kumimoji="1" lang="ja-JP" altLang="en-US"/>
              <a:t>研究助成・謝辞・参照文献など</a:t>
            </a:r>
          </a:p>
        </p:txBody>
      </p:sp>
    </p:spTree>
    <p:extLst>
      <p:ext uri="{BB962C8B-B14F-4D97-AF65-F5344CB8AC3E}">
        <p14:creationId xmlns:p14="http://schemas.microsoft.com/office/powerpoint/2010/main" val="416626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8" name="タイトル 4">
            <a:extLst>
              <a:ext uri="{FF2B5EF4-FFF2-40B4-BE49-F238E27FC236}">
                <a16:creationId xmlns:a16="http://schemas.microsoft.com/office/drawing/2014/main" id="{0EA84F3B-6927-C527-8056-FE43D9BAC833}"/>
              </a:ext>
            </a:extLst>
          </p:cNvPr>
          <p:cNvSpPr>
            <a:spLocks noGrp="1"/>
          </p:cNvSpPr>
          <p:nvPr>
            <p:ph type="title" hasCustomPrompt="1"/>
          </p:nvPr>
        </p:nvSpPr>
        <p:spPr>
          <a:xfrm>
            <a:off x="507921" y="434293"/>
            <a:ext cx="24561880" cy="2787009"/>
          </a:xfrm>
        </p:spPr>
        <p:txBody>
          <a:bodyPr>
            <a:normAutofit/>
          </a:bodyPr>
          <a:lstStyle>
            <a:lvl1pPr algn="l">
              <a:defRPr sz="12000">
                <a:latin typeface="HGSSoeiKakugothicUB" panose="020B0900000000000000" pitchFamily="34" charset="-128"/>
                <a:ea typeface="HGSSoeiKakugothicUB" panose="020B0900000000000000" pitchFamily="34" charset="-128"/>
              </a:defRPr>
            </a:lvl1pPr>
          </a:lstStyle>
          <a:p>
            <a:r>
              <a:rPr kumimoji="1" lang="ja-JP" altLang="en-US"/>
              <a:t>タイトル</a:t>
            </a:r>
          </a:p>
        </p:txBody>
      </p:sp>
      <p:sp>
        <p:nvSpPr>
          <p:cNvPr id="19" name="テキスト プレースホルダー 8">
            <a:extLst>
              <a:ext uri="{FF2B5EF4-FFF2-40B4-BE49-F238E27FC236}">
                <a16:creationId xmlns:a16="http://schemas.microsoft.com/office/drawing/2014/main" id="{0287CA4A-F8D3-F949-4C0F-69A9A7D62F57}"/>
              </a:ext>
            </a:extLst>
          </p:cNvPr>
          <p:cNvSpPr>
            <a:spLocks noGrp="1"/>
          </p:cNvSpPr>
          <p:nvPr>
            <p:ph type="body" sz="quarter" idx="14" hasCustomPrompt="1"/>
          </p:nvPr>
        </p:nvSpPr>
        <p:spPr>
          <a:xfrm>
            <a:off x="507918" y="5246496"/>
            <a:ext cx="14148000" cy="1234757"/>
          </a:xfrm>
          <a:solidFill>
            <a:schemeClr val="tx2"/>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en-US" altLang="ja-JP" dirty="0"/>
              <a:t>① </a:t>
            </a:r>
            <a:r>
              <a:rPr kumimoji="1" lang="ja-JP" altLang="en-US"/>
              <a:t>大見出し</a:t>
            </a:r>
          </a:p>
        </p:txBody>
      </p:sp>
      <p:sp>
        <p:nvSpPr>
          <p:cNvPr id="20" name="テキスト プレースホルダー 10">
            <a:extLst>
              <a:ext uri="{FF2B5EF4-FFF2-40B4-BE49-F238E27FC236}">
                <a16:creationId xmlns:a16="http://schemas.microsoft.com/office/drawing/2014/main" id="{51CD6CA2-B0B1-0B14-843F-1C3296EC4282}"/>
              </a:ext>
            </a:extLst>
          </p:cNvPr>
          <p:cNvSpPr>
            <a:spLocks noGrp="1"/>
          </p:cNvSpPr>
          <p:nvPr>
            <p:ph type="body" sz="quarter" idx="15"/>
          </p:nvPr>
        </p:nvSpPr>
        <p:spPr>
          <a:xfrm>
            <a:off x="507920" y="6481571"/>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21" name="テキスト プレースホルダー 8">
            <a:extLst>
              <a:ext uri="{FF2B5EF4-FFF2-40B4-BE49-F238E27FC236}">
                <a16:creationId xmlns:a16="http://schemas.microsoft.com/office/drawing/2014/main" id="{728CAA2E-5F1E-B625-6D2F-1DAC3035A7B8}"/>
              </a:ext>
            </a:extLst>
          </p:cNvPr>
          <p:cNvSpPr>
            <a:spLocks noGrp="1"/>
          </p:cNvSpPr>
          <p:nvPr>
            <p:ph type="body" sz="quarter" idx="19" hasCustomPrompt="1"/>
          </p:nvPr>
        </p:nvSpPr>
        <p:spPr>
          <a:xfrm>
            <a:off x="15619291" y="5246496"/>
            <a:ext cx="14148000" cy="1234757"/>
          </a:xfrm>
          <a:solidFill>
            <a:schemeClr val="tx2"/>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⑤</a:t>
            </a:r>
            <a:r>
              <a:rPr kumimoji="1" lang="en-US" altLang="ja-JP" dirty="0"/>
              <a:t> </a:t>
            </a:r>
            <a:r>
              <a:rPr kumimoji="1" lang="ja-JP" altLang="en-US"/>
              <a:t>大見出し</a:t>
            </a:r>
          </a:p>
        </p:txBody>
      </p:sp>
      <p:sp>
        <p:nvSpPr>
          <p:cNvPr id="22" name="テキスト プレースホルダー 8">
            <a:extLst>
              <a:ext uri="{FF2B5EF4-FFF2-40B4-BE49-F238E27FC236}">
                <a16:creationId xmlns:a16="http://schemas.microsoft.com/office/drawing/2014/main" id="{0B06B5E1-6025-0071-B677-4BB41071C49F}"/>
              </a:ext>
            </a:extLst>
          </p:cNvPr>
          <p:cNvSpPr>
            <a:spLocks noGrp="1"/>
          </p:cNvSpPr>
          <p:nvPr>
            <p:ph type="body" sz="quarter" idx="21" hasCustomPrompt="1"/>
          </p:nvPr>
        </p:nvSpPr>
        <p:spPr>
          <a:xfrm>
            <a:off x="507918" y="14220000"/>
            <a:ext cx="14148000" cy="1234800"/>
          </a:xfrm>
          <a:solidFill>
            <a:schemeClr val="tx2"/>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②</a:t>
            </a:r>
            <a:r>
              <a:rPr kumimoji="1" lang="en-US" altLang="ja-JP" dirty="0"/>
              <a:t> </a:t>
            </a:r>
            <a:r>
              <a:rPr kumimoji="1" lang="ja-JP" altLang="en-US"/>
              <a:t>大見出し</a:t>
            </a:r>
          </a:p>
        </p:txBody>
      </p:sp>
      <p:sp>
        <p:nvSpPr>
          <p:cNvPr id="23" name="テキスト プレースホルダー 8">
            <a:extLst>
              <a:ext uri="{FF2B5EF4-FFF2-40B4-BE49-F238E27FC236}">
                <a16:creationId xmlns:a16="http://schemas.microsoft.com/office/drawing/2014/main" id="{56796D55-7135-F30C-AAE2-F2862A3A042F}"/>
              </a:ext>
            </a:extLst>
          </p:cNvPr>
          <p:cNvSpPr>
            <a:spLocks noGrp="1"/>
          </p:cNvSpPr>
          <p:nvPr>
            <p:ph type="body" sz="quarter" idx="23" hasCustomPrompt="1"/>
          </p:nvPr>
        </p:nvSpPr>
        <p:spPr>
          <a:xfrm>
            <a:off x="507918" y="23178655"/>
            <a:ext cx="14148000" cy="1234757"/>
          </a:xfrm>
          <a:solidFill>
            <a:schemeClr val="tx2"/>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③</a:t>
            </a:r>
            <a:r>
              <a:rPr kumimoji="1" lang="en-US" altLang="ja-JP" dirty="0"/>
              <a:t> </a:t>
            </a:r>
            <a:r>
              <a:rPr kumimoji="1" lang="ja-JP" altLang="en-US"/>
              <a:t>大見出し</a:t>
            </a:r>
          </a:p>
        </p:txBody>
      </p:sp>
      <p:sp>
        <p:nvSpPr>
          <p:cNvPr id="24" name="テキスト プレースホルダー 8">
            <a:extLst>
              <a:ext uri="{FF2B5EF4-FFF2-40B4-BE49-F238E27FC236}">
                <a16:creationId xmlns:a16="http://schemas.microsoft.com/office/drawing/2014/main" id="{2D3EE29F-7C1A-D9AC-0318-2BFF7BC87C8B}"/>
              </a:ext>
            </a:extLst>
          </p:cNvPr>
          <p:cNvSpPr>
            <a:spLocks noGrp="1"/>
          </p:cNvSpPr>
          <p:nvPr>
            <p:ph type="body" sz="quarter" idx="25" hasCustomPrompt="1"/>
          </p:nvPr>
        </p:nvSpPr>
        <p:spPr>
          <a:xfrm>
            <a:off x="507916" y="32178328"/>
            <a:ext cx="14148000" cy="1234757"/>
          </a:xfrm>
          <a:solidFill>
            <a:schemeClr val="tx2"/>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④</a:t>
            </a:r>
            <a:r>
              <a:rPr kumimoji="1" lang="en-US" altLang="ja-JP" dirty="0"/>
              <a:t> </a:t>
            </a:r>
            <a:r>
              <a:rPr kumimoji="1" lang="ja-JP" altLang="en-US"/>
              <a:t>大見出し</a:t>
            </a:r>
          </a:p>
        </p:txBody>
      </p:sp>
      <p:sp>
        <p:nvSpPr>
          <p:cNvPr id="25" name="テキスト プレースホルダー 8">
            <a:extLst>
              <a:ext uri="{FF2B5EF4-FFF2-40B4-BE49-F238E27FC236}">
                <a16:creationId xmlns:a16="http://schemas.microsoft.com/office/drawing/2014/main" id="{0B0061AA-3583-E4D7-0C2C-6880AF55C9D5}"/>
              </a:ext>
            </a:extLst>
          </p:cNvPr>
          <p:cNvSpPr>
            <a:spLocks noGrp="1"/>
          </p:cNvSpPr>
          <p:nvPr>
            <p:ph type="body" sz="quarter" idx="27" hasCustomPrompt="1"/>
          </p:nvPr>
        </p:nvSpPr>
        <p:spPr>
          <a:xfrm>
            <a:off x="15619293" y="14219999"/>
            <a:ext cx="14148000" cy="1234800"/>
          </a:xfrm>
          <a:solidFill>
            <a:schemeClr val="tx2"/>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⑥</a:t>
            </a:r>
            <a:r>
              <a:rPr kumimoji="1" lang="en-US" altLang="ja-JP" dirty="0"/>
              <a:t> </a:t>
            </a:r>
            <a:r>
              <a:rPr kumimoji="1" lang="ja-JP" altLang="en-US"/>
              <a:t>大見出し</a:t>
            </a:r>
          </a:p>
        </p:txBody>
      </p:sp>
      <p:sp>
        <p:nvSpPr>
          <p:cNvPr id="26" name="テキスト プレースホルダー 8">
            <a:extLst>
              <a:ext uri="{FF2B5EF4-FFF2-40B4-BE49-F238E27FC236}">
                <a16:creationId xmlns:a16="http://schemas.microsoft.com/office/drawing/2014/main" id="{DDBCE81D-46EA-2E7C-A165-4C866C1DF57F}"/>
              </a:ext>
            </a:extLst>
          </p:cNvPr>
          <p:cNvSpPr>
            <a:spLocks noGrp="1"/>
          </p:cNvSpPr>
          <p:nvPr>
            <p:ph type="body" sz="quarter" idx="29" hasCustomPrompt="1"/>
          </p:nvPr>
        </p:nvSpPr>
        <p:spPr>
          <a:xfrm>
            <a:off x="15619293" y="23178655"/>
            <a:ext cx="14148000" cy="1234757"/>
          </a:xfrm>
          <a:solidFill>
            <a:schemeClr val="tx2"/>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⑦</a:t>
            </a:r>
            <a:r>
              <a:rPr kumimoji="1" lang="en-US" altLang="ja-JP" dirty="0"/>
              <a:t> </a:t>
            </a:r>
            <a:r>
              <a:rPr kumimoji="1" lang="ja-JP" altLang="en-US"/>
              <a:t>大見出し</a:t>
            </a:r>
          </a:p>
        </p:txBody>
      </p:sp>
      <p:sp>
        <p:nvSpPr>
          <p:cNvPr id="27" name="テキスト プレースホルダー 8">
            <a:extLst>
              <a:ext uri="{FF2B5EF4-FFF2-40B4-BE49-F238E27FC236}">
                <a16:creationId xmlns:a16="http://schemas.microsoft.com/office/drawing/2014/main" id="{3DD1FE66-9E56-51BF-9FF6-78CB8DE97C5E}"/>
              </a:ext>
            </a:extLst>
          </p:cNvPr>
          <p:cNvSpPr>
            <a:spLocks noGrp="1"/>
          </p:cNvSpPr>
          <p:nvPr>
            <p:ph type="body" sz="quarter" idx="31" hasCustomPrompt="1"/>
          </p:nvPr>
        </p:nvSpPr>
        <p:spPr>
          <a:xfrm>
            <a:off x="15619291" y="32178328"/>
            <a:ext cx="14148000" cy="1234757"/>
          </a:xfrm>
          <a:solidFill>
            <a:schemeClr val="tx2"/>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⑧</a:t>
            </a:r>
            <a:r>
              <a:rPr kumimoji="1" lang="en-US" altLang="ja-JP" dirty="0"/>
              <a:t> </a:t>
            </a:r>
            <a:r>
              <a:rPr kumimoji="1" lang="ja-JP" altLang="en-US"/>
              <a:t>大見出し</a:t>
            </a:r>
          </a:p>
        </p:txBody>
      </p:sp>
      <p:sp>
        <p:nvSpPr>
          <p:cNvPr id="28" name="テキスト プレースホルダー 10">
            <a:extLst>
              <a:ext uri="{FF2B5EF4-FFF2-40B4-BE49-F238E27FC236}">
                <a16:creationId xmlns:a16="http://schemas.microsoft.com/office/drawing/2014/main" id="{D3F96737-D817-FDD4-D608-E056BB6F3372}"/>
              </a:ext>
            </a:extLst>
          </p:cNvPr>
          <p:cNvSpPr>
            <a:spLocks noGrp="1"/>
          </p:cNvSpPr>
          <p:nvPr>
            <p:ph type="body" sz="quarter" idx="32"/>
          </p:nvPr>
        </p:nvSpPr>
        <p:spPr>
          <a:xfrm>
            <a:off x="507916" y="15431447"/>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29" name="テキスト プレースホルダー 10">
            <a:extLst>
              <a:ext uri="{FF2B5EF4-FFF2-40B4-BE49-F238E27FC236}">
                <a16:creationId xmlns:a16="http://schemas.microsoft.com/office/drawing/2014/main" id="{4E551579-6F23-ABD2-C29F-CAE54308AEB6}"/>
              </a:ext>
            </a:extLst>
          </p:cNvPr>
          <p:cNvSpPr>
            <a:spLocks noGrp="1"/>
          </p:cNvSpPr>
          <p:nvPr>
            <p:ph type="body" sz="quarter" idx="33"/>
          </p:nvPr>
        </p:nvSpPr>
        <p:spPr>
          <a:xfrm>
            <a:off x="507916" y="24413455"/>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30" name="テキスト プレースホルダー 10">
            <a:extLst>
              <a:ext uri="{FF2B5EF4-FFF2-40B4-BE49-F238E27FC236}">
                <a16:creationId xmlns:a16="http://schemas.microsoft.com/office/drawing/2014/main" id="{67D5E33F-2C6E-E23A-8DD3-E10C6830C569}"/>
              </a:ext>
            </a:extLst>
          </p:cNvPr>
          <p:cNvSpPr>
            <a:spLocks noGrp="1"/>
          </p:cNvSpPr>
          <p:nvPr>
            <p:ph type="body" sz="quarter" idx="34"/>
          </p:nvPr>
        </p:nvSpPr>
        <p:spPr>
          <a:xfrm>
            <a:off x="507916" y="33395737"/>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31" name="テキスト プレースホルダー 10">
            <a:extLst>
              <a:ext uri="{FF2B5EF4-FFF2-40B4-BE49-F238E27FC236}">
                <a16:creationId xmlns:a16="http://schemas.microsoft.com/office/drawing/2014/main" id="{BF59B0D3-E510-B676-7ED0-F74695C87E6C}"/>
              </a:ext>
            </a:extLst>
          </p:cNvPr>
          <p:cNvSpPr>
            <a:spLocks noGrp="1"/>
          </p:cNvSpPr>
          <p:nvPr>
            <p:ph type="body" sz="quarter" idx="35"/>
          </p:nvPr>
        </p:nvSpPr>
        <p:spPr>
          <a:xfrm>
            <a:off x="15619291" y="6480000"/>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32" name="テキスト プレースホルダー 10">
            <a:extLst>
              <a:ext uri="{FF2B5EF4-FFF2-40B4-BE49-F238E27FC236}">
                <a16:creationId xmlns:a16="http://schemas.microsoft.com/office/drawing/2014/main" id="{7B106771-E74F-3CF0-0F80-BA3D57EFCA8F}"/>
              </a:ext>
            </a:extLst>
          </p:cNvPr>
          <p:cNvSpPr>
            <a:spLocks noGrp="1"/>
          </p:cNvSpPr>
          <p:nvPr>
            <p:ph type="body" sz="quarter" idx="36"/>
          </p:nvPr>
        </p:nvSpPr>
        <p:spPr>
          <a:xfrm>
            <a:off x="15619291" y="15433200"/>
            <a:ext cx="14148000" cy="75636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33" name="テキスト プレースホルダー 10">
            <a:extLst>
              <a:ext uri="{FF2B5EF4-FFF2-40B4-BE49-F238E27FC236}">
                <a16:creationId xmlns:a16="http://schemas.microsoft.com/office/drawing/2014/main" id="{EFAE4652-B3E9-9F75-8D3C-751366AA4ECB}"/>
              </a:ext>
            </a:extLst>
          </p:cNvPr>
          <p:cNvSpPr>
            <a:spLocks noGrp="1"/>
          </p:cNvSpPr>
          <p:nvPr>
            <p:ph type="body" sz="quarter" idx="37"/>
          </p:nvPr>
        </p:nvSpPr>
        <p:spPr>
          <a:xfrm>
            <a:off x="15619291" y="24414370"/>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34" name="テキスト プレースホルダー 10">
            <a:extLst>
              <a:ext uri="{FF2B5EF4-FFF2-40B4-BE49-F238E27FC236}">
                <a16:creationId xmlns:a16="http://schemas.microsoft.com/office/drawing/2014/main" id="{A13C46EB-FBCA-BD60-6D65-8693BB6340D3}"/>
              </a:ext>
            </a:extLst>
          </p:cNvPr>
          <p:cNvSpPr>
            <a:spLocks noGrp="1"/>
          </p:cNvSpPr>
          <p:nvPr>
            <p:ph type="body" sz="quarter" idx="38"/>
          </p:nvPr>
        </p:nvSpPr>
        <p:spPr>
          <a:xfrm>
            <a:off x="15619291" y="33395128"/>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35" name="テキスト プレースホルダー 16">
            <a:extLst>
              <a:ext uri="{FF2B5EF4-FFF2-40B4-BE49-F238E27FC236}">
                <a16:creationId xmlns:a16="http://schemas.microsoft.com/office/drawing/2014/main" id="{D502C95A-60BF-29B7-8D6E-4660769134DD}"/>
              </a:ext>
            </a:extLst>
          </p:cNvPr>
          <p:cNvSpPr>
            <a:spLocks noGrp="1"/>
          </p:cNvSpPr>
          <p:nvPr>
            <p:ph type="body" sz="quarter" idx="18" hasCustomPrompt="1"/>
          </p:nvPr>
        </p:nvSpPr>
        <p:spPr>
          <a:xfrm>
            <a:off x="507916" y="3374020"/>
            <a:ext cx="24561880" cy="1234757"/>
          </a:xfrm>
        </p:spPr>
        <p:txBody>
          <a:bodyPr>
            <a:noAutofit/>
          </a:bodyPr>
          <a:lstStyle>
            <a:lvl1pPr marL="0" indent="0" algn="l">
              <a:buNone/>
              <a:defRPr sz="4800"/>
            </a:lvl1pPr>
          </a:lstStyle>
          <a:p>
            <a:pPr lvl="0"/>
            <a:r>
              <a:rPr kumimoji="1" lang="ja-JP" altLang="en-US"/>
              <a:t>名前</a:t>
            </a:r>
            <a:r>
              <a:rPr kumimoji="1" lang="en-US" altLang="ja-JP" dirty="0"/>
              <a:t> (</a:t>
            </a:r>
            <a:r>
              <a:rPr kumimoji="1" lang="ja-JP" altLang="en-US"/>
              <a:t>所属</a:t>
            </a:r>
            <a:r>
              <a:rPr kumimoji="1" lang="en-US" altLang="ja-JP" dirty="0"/>
              <a:t>)</a:t>
            </a:r>
            <a:endParaRPr kumimoji="1" lang="ja-JP" altLang="en-US"/>
          </a:p>
        </p:txBody>
      </p:sp>
      <p:sp>
        <p:nvSpPr>
          <p:cNvPr id="36" name="テキスト プレースホルダー 12">
            <a:extLst>
              <a:ext uri="{FF2B5EF4-FFF2-40B4-BE49-F238E27FC236}">
                <a16:creationId xmlns:a16="http://schemas.microsoft.com/office/drawing/2014/main" id="{BC1B80DA-F6C8-8A84-513B-DE9EF8D410CE}"/>
              </a:ext>
            </a:extLst>
          </p:cNvPr>
          <p:cNvSpPr>
            <a:spLocks noGrp="1"/>
          </p:cNvSpPr>
          <p:nvPr>
            <p:ph type="body" sz="quarter" idx="39" hasCustomPrompt="1"/>
          </p:nvPr>
        </p:nvSpPr>
        <p:spPr>
          <a:xfrm>
            <a:off x="21488400" y="41093675"/>
            <a:ext cx="8278891" cy="1536578"/>
          </a:xfrm>
        </p:spPr>
        <p:txBody>
          <a:bodyPr lIns="360000" tIns="0" rIns="360000" bIns="0">
            <a:noAutofit/>
          </a:bodyPr>
          <a:lstStyle>
            <a:lvl1pPr marL="0" indent="0" algn="r">
              <a:buNone/>
              <a:defRPr sz="3600"/>
            </a:lvl1pPr>
          </a:lstStyle>
          <a:p>
            <a:pPr lvl="0"/>
            <a:r>
              <a:rPr kumimoji="1" lang="ja-JP" altLang="en-US"/>
              <a:t>学会名・日付</a:t>
            </a:r>
          </a:p>
        </p:txBody>
      </p:sp>
      <p:sp>
        <p:nvSpPr>
          <p:cNvPr id="37" name="テキスト プレースホルダー 12">
            <a:extLst>
              <a:ext uri="{FF2B5EF4-FFF2-40B4-BE49-F238E27FC236}">
                <a16:creationId xmlns:a16="http://schemas.microsoft.com/office/drawing/2014/main" id="{8BB38EA3-B26F-3FC6-1EFE-657D38E8B19D}"/>
              </a:ext>
            </a:extLst>
          </p:cNvPr>
          <p:cNvSpPr>
            <a:spLocks noGrp="1"/>
          </p:cNvSpPr>
          <p:nvPr>
            <p:ph type="body" sz="quarter" idx="40" hasCustomPrompt="1"/>
          </p:nvPr>
        </p:nvSpPr>
        <p:spPr>
          <a:xfrm>
            <a:off x="507922" y="41093674"/>
            <a:ext cx="20713778" cy="1536578"/>
          </a:xfrm>
        </p:spPr>
        <p:txBody>
          <a:bodyPr lIns="360000" tIns="0" rIns="360000" bIns="0">
            <a:noAutofit/>
          </a:bodyPr>
          <a:lstStyle>
            <a:lvl1pPr marL="0" indent="0" algn="l">
              <a:buNone/>
              <a:defRPr sz="2400"/>
            </a:lvl1pPr>
          </a:lstStyle>
          <a:p>
            <a:pPr lvl="0"/>
            <a:r>
              <a:rPr kumimoji="1" lang="ja-JP" altLang="en-US"/>
              <a:t>研究助成・謝辞・参照文献など</a:t>
            </a:r>
          </a:p>
        </p:txBody>
      </p:sp>
    </p:spTree>
    <p:extLst>
      <p:ext uri="{BB962C8B-B14F-4D97-AF65-F5344CB8AC3E}">
        <p14:creationId xmlns:p14="http://schemas.microsoft.com/office/powerpoint/2010/main" val="419357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タイトル 4">
            <a:extLst>
              <a:ext uri="{FF2B5EF4-FFF2-40B4-BE49-F238E27FC236}">
                <a16:creationId xmlns:a16="http://schemas.microsoft.com/office/drawing/2014/main" id="{F414916A-74F7-A2E9-DCE0-5DAA0815AFF4}"/>
              </a:ext>
            </a:extLst>
          </p:cNvPr>
          <p:cNvSpPr>
            <a:spLocks noGrp="1"/>
          </p:cNvSpPr>
          <p:nvPr>
            <p:ph type="title" hasCustomPrompt="1"/>
          </p:nvPr>
        </p:nvSpPr>
        <p:spPr>
          <a:xfrm>
            <a:off x="507921" y="434293"/>
            <a:ext cx="24561880" cy="2787009"/>
          </a:xfrm>
        </p:spPr>
        <p:txBody>
          <a:bodyPr>
            <a:normAutofit/>
          </a:bodyPr>
          <a:lstStyle>
            <a:lvl1pPr algn="l">
              <a:defRPr sz="12000">
                <a:latin typeface="HGSSoeiKakugothicUB" panose="020B0900000000000000" pitchFamily="34" charset="-128"/>
                <a:ea typeface="HGSSoeiKakugothicUB" panose="020B0900000000000000" pitchFamily="34" charset="-128"/>
              </a:defRPr>
            </a:lvl1pPr>
          </a:lstStyle>
          <a:p>
            <a:r>
              <a:rPr kumimoji="1" lang="ja-JP" altLang="en-US"/>
              <a:t>タイトル</a:t>
            </a:r>
          </a:p>
        </p:txBody>
      </p:sp>
      <p:sp>
        <p:nvSpPr>
          <p:cNvPr id="3" name="テキスト プレースホルダー 8">
            <a:extLst>
              <a:ext uri="{FF2B5EF4-FFF2-40B4-BE49-F238E27FC236}">
                <a16:creationId xmlns:a16="http://schemas.microsoft.com/office/drawing/2014/main" id="{B2B34232-8C53-1711-45F2-91DD75A5E827}"/>
              </a:ext>
            </a:extLst>
          </p:cNvPr>
          <p:cNvSpPr>
            <a:spLocks noGrp="1"/>
          </p:cNvSpPr>
          <p:nvPr>
            <p:ph type="body" sz="quarter" idx="14" hasCustomPrompt="1"/>
          </p:nvPr>
        </p:nvSpPr>
        <p:spPr>
          <a:xfrm>
            <a:off x="507918" y="5246496"/>
            <a:ext cx="14148000" cy="1234757"/>
          </a:xfrm>
          <a:solidFill>
            <a:schemeClr val="accent2"/>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en-US" altLang="ja-JP" dirty="0"/>
              <a:t>① </a:t>
            </a:r>
            <a:r>
              <a:rPr kumimoji="1" lang="ja-JP" altLang="en-US"/>
              <a:t>大見出し</a:t>
            </a:r>
          </a:p>
        </p:txBody>
      </p:sp>
      <p:sp>
        <p:nvSpPr>
          <p:cNvPr id="4" name="テキスト プレースホルダー 10">
            <a:extLst>
              <a:ext uri="{FF2B5EF4-FFF2-40B4-BE49-F238E27FC236}">
                <a16:creationId xmlns:a16="http://schemas.microsoft.com/office/drawing/2014/main" id="{74A02A73-F079-5757-0790-79CC7D31D866}"/>
              </a:ext>
            </a:extLst>
          </p:cNvPr>
          <p:cNvSpPr>
            <a:spLocks noGrp="1"/>
          </p:cNvSpPr>
          <p:nvPr>
            <p:ph type="body" sz="quarter" idx="15"/>
          </p:nvPr>
        </p:nvSpPr>
        <p:spPr>
          <a:xfrm>
            <a:off x="507920" y="6481571"/>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5" name="テキスト プレースホルダー 8">
            <a:extLst>
              <a:ext uri="{FF2B5EF4-FFF2-40B4-BE49-F238E27FC236}">
                <a16:creationId xmlns:a16="http://schemas.microsoft.com/office/drawing/2014/main" id="{E13FD382-CF3D-71A0-873C-E450E931A52F}"/>
              </a:ext>
            </a:extLst>
          </p:cNvPr>
          <p:cNvSpPr>
            <a:spLocks noGrp="1"/>
          </p:cNvSpPr>
          <p:nvPr>
            <p:ph type="body" sz="quarter" idx="19" hasCustomPrompt="1"/>
          </p:nvPr>
        </p:nvSpPr>
        <p:spPr>
          <a:xfrm>
            <a:off x="15619291" y="5246496"/>
            <a:ext cx="14148000" cy="1234757"/>
          </a:xfrm>
          <a:solidFill>
            <a:schemeClr val="accent2"/>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⑤</a:t>
            </a:r>
            <a:r>
              <a:rPr kumimoji="1" lang="en-US" altLang="ja-JP" dirty="0"/>
              <a:t> </a:t>
            </a:r>
            <a:r>
              <a:rPr kumimoji="1" lang="ja-JP" altLang="en-US"/>
              <a:t>大見出し</a:t>
            </a:r>
          </a:p>
        </p:txBody>
      </p:sp>
      <p:sp>
        <p:nvSpPr>
          <p:cNvPr id="6" name="テキスト プレースホルダー 8">
            <a:extLst>
              <a:ext uri="{FF2B5EF4-FFF2-40B4-BE49-F238E27FC236}">
                <a16:creationId xmlns:a16="http://schemas.microsoft.com/office/drawing/2014/main" id="{5230D6BF-C9E8-A71C-8F36-5CB55ED6D74C}"/>
              </a:ext>
            </a:extLst>
          </p:cNvPr>
          <p:cNvSpPr>
            <a:spLocks noGrp="1"/>
          </p:cNvSpPr>
          <p:nvPr>
            <p:ph type="body" sz="quarter" idx="21" hasCustomPrompt="1"/>
          </p:nvPr>
        </p:nvSpPr>
        <p:spPr>
          <a:xfrm>
            <a:off x="507918" y="14220000"/>
            <a:ext cx="14148000" cy="1234800"/>
          </a:xfrm>
          <a:solidFill>
            <a:schemeClr val="accent2"/>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②</a:t>
            </a:r>
            <a:r>
              <a:rPr kumimoji="1" lang="en-US" altLang="ja-JP" dirty="0"/>
              <a:t> </a:t>
            </a:r>
            <a:r>
              <a:rPr kumimoji="1" lang="ja-JP" altLang="en-US"/>
              <a:t>大見出し</a:t>
            </a:r>
          </a:p>
        </p:txBody>
      </p:sp>
      <p:sp>
        <p:nvSpPr>
          <p:cNvPr id="7" name="テキスト プレースホルダー 8">
            <a:extLst>
              <a:ext uri="{FF2B5EF4-FFF2-40B4-BE49-F238E27FC236}">
                <a16:creationId xmlns:a16="http://schemas.microsoft.com/office/drawing/2014/main" id="{5E8D93E5-07C8-ED85-E9A8-981462754D8A}"/>
              </a:ext>
            </a:extLst>
          </p:cNvPr>
          <p:cNvSpPr>
            <a:spLocks noGrp="1"/>
          </p:cNvSpPr>
          <p:nvPr>
            <p:ph type="body" sz="quarter" idx="23" hasCustomPrompt="1"/>
          </p:nvPr>
        </p:nvSpPr>
        <p:spPr>
          <a:xfrm>
            <a:off x="507918" y="23178655"/>
            <a:ext cx="14148000" cy="1234757"/>
          </a:xfrm>
          <a:solidFill>
            <a:schemeClr val="accent2"/>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③</a:t>
            </a:r>
            <a:r>
              <a:rPr kumimoji="1" lang="en-US" altLang="ja-JP" dirty="0"/>
              <a:t> </a:t>
            </a:r>
            <a:r>
              <a:rPr kumimoji="1" lang="ja-JP" altLang="en-US"/>
              <a:t>大見出し</a:t>
            </a:r>
          </a:p>
        </p:txBody>
      </p:sp>
      <p:sp>
        <p:nvSpPr>
          <p:cNvPr id="8" name="テキスト プレースホルダー 8">
            <a:extLst>
              <a:ext uri="{FF2B5EF4-FFF2-40B4-BE49-F238E27FC236}">
                <a16:creationId xmlns:a16="http://schemas.microsoft.com/office/drawing/2014/main" id="{B4C29A84-3D42-20E8-58D7-4A9484A3F6A3}"/>
              </a:ext>
            </a:extLst>
          </p:cNvPr>
          <p:cNvSpPr>
            <a:spLocks noGrp="1"/>
          </p:cNvSpPr>
          <p:nvPr>
            <p:ph type="body" sz="quarter" idx="25" hasCustomPrompt="1"/>
          </p:nvPr>
        </p:nvSpPr>
        <p:spPr>
          <a:xfrm>
            <a:off x="507916" y="32178328"/>
            <a:ext cx="14148000" cy="1234757"/>
          </a:xfrm>
          <a:solidFill>
            <a:schemeClr val="accent2"/>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④</a:t>
            </a:r>
            <a:r>
              <a:rPr kumimoji="1" lang="en-US" altLang="ja-JP" dirty="0"/>
              <a:t> </a:t>
            </a:r>
            <a:r>
              <a:rPr kumimoji="1" lang="ja-JP" altLang="en-US"/>
              <a:t>大見出し</a:t>
            </a:r>
          </a:p>
        </p:txBody>
      </p:sp>
      <p:sp>
        <p:nvSpPr>
          <p:cNvPr id="9" name="テキスト プレースホルダー 8">
            <a:extLst>
              <a:ext uri="{FF2B5EF4-FFF2-40B4-BE49-F238E27FC236}">
                <a16:creationId xmlns:a16="http://schemas.microsoft.com/office/drawing/2014/main" id="{58035A8C-26CF-90E9-4A3D-5862BAF89CC4}"/>
              </a:ext>
            </a:extLst>
          </p:cNvPr>
          <p:cNvSpPr>
            <a:spLocks noGrp="1"/>
          </p:cNvSpPr>
          <p:nvPr>
            <p:ph type="body" sz="quarter" idx="27" hasCustomPrompt="1"/>
          </p:nvPr>
        </p:nvSpPr>
        <p:spPr>
          <a:xfrm>
            <a:off x="15619293" y="14219999"/>
            <a:ext cx="14148000" cy="1234800"/>
          </a:xfrm>
          <a:solidFill>
            <a:schemeClr val="accent2"/>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⑥</a:t>
            </a:r>
            <a:r>
              <a:rPr kumimoji="1" lang="en-US" altLang="ja-JP" dirty="0"/>
              <a:t> </a:t>
            </a:r>
            <a:r>
              <a:rPr kumimoji="1" lang="ja-JP" altLang="en-US"/>
              <a:t>大見出し</a:t>
            </a:r>
          </a:p>
        </p:txBody>
      </p:sp>
      <p:sp>
        <p:nvSpPr>
          <p:cNvPr id="10" name="テキスト プレースホルダー 8">
            <a:extLst>
              <a:ext uri="{FF2B5EF4-FFF2-40B4-BE49-F238E27FC236}">
                <a16:creationId xmlns:a16="http://schemas.microsoft.com/office/drawing/2014/main" id="{170EED45-D492-4798-AB02-B46EB83C5418}"/>
              </a:ext>
            </a:extLst>
          </p:cNvPr>
          <p:cNvSpPr>
            <a:spLocks noGrp="1"/>
          </p:cNvSpPr>
          <p:nvPr>
            <p:ph type="body" sz="quarter" idx="29" hasCustomPrompt="1"/>
          </p:nvPr>
        </p:nvSpPr>
        <p:spPr>
          <a:xfrm>
            <a:off x="15619293" y="23178655"/>
            <a:ext cx="14148000" cy="1234757"/>
          </a:xfrm>
          <a:solidFill>
            <a:schemeClr val="accent2"/>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⑦</a:t>
            </a:r>
            <a:r>
              <a:rPr kumimoji="1" lang="en-US" altLang="ja-JP" dirty="0"/>
              <a:t> </a:t>
            </a:r>
            <a:r>
              <a:rPr kumimoji="1" lang="ja-JP" altLang="en-US"/>
              <a:t>大見出し</a:t>
            </a:r>
          </a:p>
        </p:txBody>
      </p:sp>
      <p:sp>
        <p:nvSpPr>
          <p:cNvPr id="11" name="テキスト プレースホルダー 8">
            <a:extLst>
              <a:ext uri="{FF2B5EF4-FFF2-40B4-BE49-F238E27FC236}">
                <a16:creationId xmlns:a16="http://schemas.microsoft.com/office/drawing/2014/main" id="{C5045BEF-5D72-DA46-645B-5F16B8C32B02}"/>
              </a:ext>
            </a:extLst>
          </p:cNvPr>
          <p:cNvSpPr>
            <a:spLocks noGrp="1"/>
          </p:cNvSpPr>
          <p:nvPr>
            <p:ph type="body" sz="quarter" idx="31" hasCustomPrompt="1"/>
          </p:nvPr>
        </p:nvSpPr>
        <p:spPr>
          <a:xfrm>
            <a:off x="15619291" y="32178328"/>
            <a:ext cx="14148000" cy="1234757"/>
          </a:xfrm>
          <a:solidFill>
            <a:schemeClr val="accent2"/>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⑧</a:t>
            </a:r>
            <a:r>
              <a:rPr kumimoji="1" lang="en-US" altLang="ja-JP" dirty="0"/>
              <a:t> </a:t>
            </a:r>
            <a:r>
              <a:rPr kumimoji="1" lang="ja-JP" altLang="en-US"/>
              <a:t>大見出し</a:t>
            </a:r>
          </a:p>
        </p:txBody>
      </p:sp>
      <p:sp>
        <p:nvSpPr>
          <p:cNvPr id="12" name="テキスト プレースホルダー 10">
            <a:extLst>
              <a:ext uri="{FF2B5EF4-FFF2-40B4-BE49-F238E27FC236}">
                <a16:creationId xmlns:a16="http://schemas.microsoft.com/office/drawing/2014/main" id="{C06B7BFD-FAEE-3CAC-3848-BC91F139DDDE}"/>
              </a:ext>
            </a:extLst>
          </p:cNvPr>
          <p:cNvSpPr>
            <a:spLocks noGrp="1"/>
          </p:cNvSpPr>
          <p:nvPr>
            <p:ph type="body" sz="quarter" idx="32"/>
          </p:nvPr>
        </p:nvSpPr>
        <p:spPr>
          <a:xfrm>
            <a:off x="507916" y="15431447"/>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13" name="テキスト プレースホルダー 10">
            <a:extLst>
              <a:ext uri="{FF2B5EF4-FFF2-40B4-BE49-F238E27FC236}">
                <a16:creationId xmlns:a16="http://schemas.microsoft.com/office/drawing/2014/main" id="{04469742-2924-2CE7-1A91-F7A8D78B488F}"/>
              </a:ext>
            </a:extLst>
          </p:cNvPr>
          <p:cNvSpPr>
            <a:spLocks noGrp="1"/>
          </p:cNvSpPr>
          <p:nvPr>
            <p:ph type="body" sz="quarter" idx="33"/>
          </p:nvPr>
        </p:nvSpPr>
        <p:spPr>
          <a:xfrm>
            <a:off x="507916" y="24413455"/>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14" name="テキスト プレースホルダー 10">
            <a:extLst>
              <a:ext uri="{FF2B5EF4-FFF2-40B4-BE49-F238E27FC236}">
                <a16:creationId xmlns:a16="http://schemas.microsoft.com/office/drawing/2014/main" id="{D65017BB-71CB-9D20-2EF7-B6DC09CD0A87}"/>
              </a:ext>
            </a:extLst>
          </p:cNvPr>
          <p:cNvSpPr>
            <a:spLocks noGrp="1"/>
          </p:cNvSpPr>
          <p:nvPr>
            <p:ph type="body" sz="quarter" idx="34"/>
          </p:nvPr>
        </p:nvSpPr>
        <p:spPr>
          <a:xfrm>
            <a:off x="507916" y="33395737"/>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15" name="テキスト プレースホルダー 10">
            <a:extLst>
              <a:ext uri="{FF2B5EF4-FFF2-40B4-BE49-F238E27FC236}">
                <a16:creationId xmlns:a16="http://schemas.microsoft.com/office/drawing/2014/main" id="{56BAA57C-08B0-7806-7A26-73013B699516}"/>
              </a:ext>
            </a:extLst>
          </p:cNvPr>
          <p:cNvSpPr>
            <a:spLocks noGrp="1"/>
          </p:cNvSpPr>
          <p:nvPr>
            <p:ph type="body" sz="quarter" idx="35"/>
          </p:nvPr>
        </p:nvSpPr>
        <p:spPr>
          <a:xfrm>
            <a:off x="15619291" y="6480000"/>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16" name="テキスト プレースホルダー 10">
            <a:extLst>
              <a:ext uri="{FF2B5EF4-FFF2-40B4-BE49-F238E27FC236}">
                <a16:creationId xmlns:a16="http://schemas.microsoft.com/office/drawing/2014/main" id="{555CA99A-87A9-23CC-1B0B-6EFF59E6569A}"/>
              </a:ext>
            </a:extLst>
          </p:cNvPr>
          <p:cNvSpPr>
            <a:spLocks noGrp="1"/>
          </p:cNvSpPr>
          <p:nvPr>
            <p:ph type="body" sz="quarter" idx="36"/>
          </p:nvPr>
        </p:nvSpPr>
        <p:spPr>
          <a:xfrm>
            <a:off x="15619291" y="15433200"/>
            <a:ext cx="14148000" cy="75636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17" name="テキスト プレースホルダー 10">
            <a:extLst>
              <a:ext uri="{FF2B5EF4-FFF2-40B4-BE49-F238E27FC236}">
                <a16:creationId xmlns:a16="http://schemas.microsoft.com/office/drawing/2014/main" id="{9A3BBB36-B62A-5FA8-FE77-01B400E89D7C}"/>
              </a:ext>
            </a:extLst>
          </p:cNvPr>
          <p:cNvSpPr>
            <a:spLocks noGrp="1"/>
          </p:cNvSpPr>
          <p:nvPr>
            <p:ph type="body" sz="quarter" idx="37"/>
          </p:nvPr>
        </p:nvSpPr>
        <p:spPr>
          <a:xfrm>
            <a:off x="15619291" y="24414370"/>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18" name="テキスト プレースホルダー 10">
            <a:extLst>
              <a:ext uri="{FF2B5EF4-FFF2-40B4-BE49-F238E27FC236}">
                <a16:creationId xmlns:a16="http://schemas.microsoft.com/office/drawing/2014/main" id="{1DA5AFD9-8D36-C099-7CE2-44899FFBC3FB}"/>
              </a:ext>
            </a:extLst>
          </p:cNvPr>
          <p:cNvSpPr>
            <a:spLocks noGrp="1"/>
          </p:cNvSpPr>
          <p:nvPr>
            <p:ph type="body" sz="quarter" idx="38"/>
          </p:nvPr>
        </p:nvSpPr>
        <p:spPr>
          <a:xfrm>
            <a:off x="15619291" y="33395128"/>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37" name="テキスト プレースホルダー 16">
            <a:extLst>
              <a:ext uri="{FF2B5EF4-FFF2-40B4-BE49-F238E27FC236}">
                <a16:creationId xmlns:a16="http://schemas.microsoft.com/office/drawing/2014/main" id="{129A68B2-9957-FB78-534A-75F100AE893C}"/>
              </a:ext>
            </a:extLst>
          </p:cNvPr>
          <p:cNvSpPr>
            <a:spLocks noGrp="1"/>
          </p:cNvSpPr>
          <p:nvPr>
            <p:ph type="body" sz="quarter" idx="18" hasCustomPrompt="1"/>
          </p:nvPr>
        </p:nvSpPr>
        <p:spPr>
          <a:xfrm>
            <a:off x="507916" y="3374020"/>
            <a:ext cx="24561880" cy="1234757"/>
          </a:xfrm>
        </p:spPr>
        <p:txBody>
          <a:bodyPr>
            <a:noAutofit/>
          </a:bodyPr>
          <a:lstStyle>
            <a:lvl1pPr marL="0" indent="0" algn="l">
              <a:buNone/>
              <a:defRPr sz="4800"/>
            </a:lvl1pPr>
          </a:lstStyle>
          <a:p>
            <a:pPr lvl="0"/>
            <a:r>
              <a:rPr kumimoji="1" lang="ja-JP" altLang="en-US"/>
              <a:t>名前</a:t>
            </a:r>
            <a:r>
              <a:rPr kumimoji="1" lang="en-US" altLang="ja-JP" dirty="0"/>
              <a:t> (</a:t>
            </a:r>
            <a:r>
              <a:rPr kumimoji="1" lang="ja-JP" altLang="en-US"/>
              <a:t>所属</a:t>
            </a:r>
            <a:r>
              <a:rPr kumimoji="1" lang="en-US" altLang="ja-JP" dirty="0"/>
              <a:t>)</a:t>
            </a:r>
            <a:endParaRPr kumimoji="1" lang="ja-JP" altLang="en-US"/>
          </a:p>
        </p:txBody>
      </p:sp>
      <p:sp>
        <p:nvSpPr>
          <p:cNvPr id="38" name="テキスト プレースホルダー 12">
            <a:extLst>
              <a:ext uri="{FF2B5EF4-FFF2-40B4-BE49-F238E27FC236}">
                <a16:creationId xmlns:a16="http://schemas.microsoft.com/office/drawing/2014/main" id="{11A54997-FEAD-26C6-EACE-F1F29926EE28}"/>
              </a:ext>
            </a:extLst>
          </p:cNvPr>
          <p:cNvSpPr>
            <a:spLocks noGrp="1"/>
          </p:cNvSpPr>
          <p:nvPr>
            <p:ph type="body" sz="quarter" idx="39" hasCustomPrompt="1"/>
          </p:nvPr>
        </p:nvSpPr>
        <p:spPr>
          <a:xfrm>
            <a:off x="21488400" y="41093675"/>
            <a:ext cx="8278891" cy="1536578"/>
          </a:xfrm>
        </p:spPr>
        <p:txBody>
          <a:bodyPr lIns="360000" tIns="0" rIns="360000" bIns="0">
            <a:noAutofit/>
          </a:bodyPr>
          <a:lstStyle>
            <a:lvl1pPr marL="0" indent="0" algn="r">
              <a:buNone/>
              <a:defRPr sz="3600"/>
            </a:lvl1pPr>
          </a:lstStyle>
          <a:p>
            <a:pPr lvl="0"/>
            <a:r>
              <a:rPr kumimoji="1" lang="ja-JP" altLang="en-US"/>
              <a:t>学会名・日付</a:t>
            </a:r>
          </a:p>
        </p:txBody>
      </p:sp>
      <p:sp>
        <p:nvSpPr>
          <p:cNvPr id="41" name="テキスト プレースホルダー 12">
            <a:extLst>
              <a:ext uri="{FF2B5EF4-FFF2-40B4-BE49-F238E27FC236}">
                <a16:creationId xmlns:a16="http://schemas.microsoft.com/office/drawing/2014/main" id="{4BBBE998-0D55-CCC6-ADEB-72C4D333A8AF}"/>
              </a:ext>
            </a:extLst>
          </p:cNvPr>
          <p:cNvSpPr>
            <a:spLocks noGrp="1"/>
          </p:cNvSpPr>
          <p:nvPr>
            <p:ph type="body" sz="quarter" idx="40" hasCustomPrompt="1"/>
          </p:nvPr>
        </p:nvSpPr>
        <p:spPr>
          <a:xfrm>
            <a:off x="507922" y="41093674"/>
            <a:ext cx="20713778" cy="1536578"/>
          </a:xfrm>
        </p:spPr>
        <p:txBody>
          <a:bodyPr lIns="360000" tIns="0" rIns="360000" bIns="0">
            <a:noAutofit/>
          </a:bodyPr>
          <a:lstStyle>
            <a:lvl1pPr marL="0" indent="0" algn="l">
              <a:buNone/>
              <a:defRPr sz="2400"/>
            </a:lvl1pPr>
          </a:lstStyle>
          <a:p>
            <a:pPr lvl="0"/>
            <a:r>
              <a:rPr kumimoji="1" lang="ja-JP" altLang="en-US"/>
              <a:t>研究助成・謝辞・参照文献など</a:t>
            </a:r>
          </a:p>
        </p:txBody>
      </p:sp>
    </p:spTree>
    <p:extLst>
      <p:ext uri="{BB962C8B-B14F-4D97-AF65-F5344CB8AC3E}">
        <p14:creationId xmlns:p14="http://schemas.microsoft.com/office/powerpoint/2010/main" val="81622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タイトル 4">
            <a:extLst>
              <a:ext uri="{FF2B5EF4-FFF2-40B4-BE49-F238E27FC236}">
                <a16:creationId xmlns:a16="http://schemas.microsoft.com/office/drawing/2014/main" id="{FA353AA5-1644-6F65-FC6E-4C0079F4B6C7}"/>
              </a:ext>
            </a:extLst>
          </p:cNvPr>
          <p:cNvSpPr>
            <a:spLocks noGrp="1"/>
          </p:cNvSpPr>
          <p:nvPr>
            <p:ph type="title" hasCustomPrompt="1"/>
          </p:nvPr>
        </p:nvSpPr>
        <p:spPr>
          <a:xfrm>
            <a:off x="507921" y="434293"/>
            <a:ext cx="24561880" cy="2787009"/>
          </a:xfrm>
        </p:spPr>
        <p:txBody>
          <a:bodyPr>
            <a:normAutofit/>
          </a:bodyPr>
          <a:lstStyle>
            <a:lvl1pPr algn="l">
              <a:defRPr sz="12000">
                <a:latin typeface="HGSSoeiKakugothicUB" panose="020B0900000000000000" pitchFamily="34" charset="-128"/>
                <a:ea typeface="HGSSoeiKakugothicUB" panose="020B0900000000000000" pitchFamily="34" charset="-128"/>
              </a:defRPr>
            </a:lvl1pPr>
          </a:lstStyle>
          <a:p>
            <a:r>
              <a:rPr kumimoji="1" lang="ja-JP" altLang="en-US"/>
              <a:t>タイトル</a:t>
            </a:r>
          </a:p>
        </p:txBody>
      </p:sp>
      <p:sp>
        <p:nvSpPr>
          <p:cNvPr id="3" name="テキスト プレースホルダー 8">
            <a:extLst>
              <a:ext uri="{FF2B5EF4-FFF2-40B4-BE49-F238E27FC236}">
                <a16:creationId xmlns:a16="http://schemas.microsoft.com/office/drawing/2014/main" id="{0D08CDCA-E97A-C44E-89A0-B6660ABED6CB}"/>
              </a:ext>
            </a:extLst>
          </p:cNvPr>
          <p:cNvSpPr>
            <a:spLocks noGrp="1"/>
          </p:cNvSpPr>
          <p:nvPr>
            <p:ph type="body" sz="quarter" idx="14" hasCustomPrompt="1"/>
          </p:nvPr>
        </p:nvSpPr>
        <p:spPr>
          <a:xfrm>
            <a:off x="507918" y="5246496"/>
            <a:ext cx="14148000" cy="1234757"/>
          </a:xfrm>
          <a:solidFill>
            <a:srgbClr val="00B050"/>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en-US" altLang="ja-JP" dirty="0"/>
              <a:t>① </a:t>
            </a:r>
            <a:r>
              <a:rPr kumimoji="1" lang="ja-JP" altLang="en-US"/>
              <a:t>大見出し</a:t>
            </a:r>
          </a:p>
        </p:txBody>
      </p:sp>
      <p:sp>
        <p:nvSpPr>
          <p:cNvPr id="4" name="テキスト プレースホルダー 10">
            <a:extLst>
              <a:ext uri="{FF2B5EF4-FFF2-40B4-BE49-F238E27FC236}">
                <a16:creationId xmlns:a16="http://schemas.microsoft.com/office/drawing/2014/main" id="{74A6D6B5-1ACC-E60A-F5BE-99EA4C3226A9}"/>
              </a:ext>
            </a:extLst>
          </p:cNvPr>
          <p:cNvSpPr>
            <a:spLocks noGrp="1"/>
          </p:cNvSpPr>
          <p:nvPr>
            <p:ph type="body" sz="quarter" idx="15"/>
          </p:nvPr>
        </p:nvSpPr>
        <p:spPr>
          <a:xfrm>
            <a:off x="507920" y="6481571"/>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5" name="テキスト プレースホルダー 8">
            <a:extLst>
              <a:ext uri="{FF2B5EF4-FFF2-40B4-BE49-F238E27FC236}">
                <a16:creationId xmlns:a16="http://schemas.microsoft.com/office/drawing/2014/main" id="{5CEAFA05-978E-DC00-3FF5-2C35AA98A0C8}"/>
              </a:ext>
            </a:extLst>
          </p:cNvPr>
          <p:cNvSpPr>
            <a:spLocks noGrp="1"/>
          </p:cNvSpPr>
          <p:nvPr>
            <p:ph type="body" sz="quarter" idx="19" hasCustomPrompt="1"/>
          </p:nvPr>
        </p:nvSpPr>
        <p:spPr>
          <a:xfrm>
            <a:off x="15619291" y="5246496"/>
            <a:ext cx="14148000" cy="1234757"/>
          </a:xfrm>
          <a:solidFill>
            <a:srgbClr val="00B050"/>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⑤</a:t>
            </a:r>
            <a:r>
              <a:rPr kumimoji="1" lang="en-US" altLang="ja-JP" dirty="0"/>
              <a:t> </a:t>
            </a:r>
            <a:r>
              <a:rPr kumimoji="1" lang="ja-JP" altLang="en-US"/>
              <a:t>大見出し</a:t>
            </a:r>
          </a:p>
        </p:txBody>
      </p:sp>
      <p:sp>
        <p:nvSpPr>
          <p:cNvPr id="6" name="テキスト プレースホルダー 8">
            <a:extLst>
              <a:ext uri="{FF2B5EF4-FFF2-40B4-BE49-F238E27FC236}">
                <a16:creationId xmlns:a16="http://schemas.microsoft.com/office/drawing/2014/main" id="{66B355DA-4D1C-34CA-F71C-74C3819C5693}"/>
              </a:ext>
            </a:extLst>
          </p:cNvPr>
          <p:cNvSpPr>
            <a:spLocks noGrp="1"/>
          </p:cNvSpPr>
          <p:nvPr>
            <p:ph type="body" sz="quarter" idx="21" hasCustomPrompt="1"/>
          </p:nvPr>
        </p:nvSpPr>
        <p:spPr>
          <a:xfrm>
            <a:off x="507918" y="14220000"/>
            <a:ext cx="14148000" cy="1234800"/>
          </a:xfrm>
          <a:solidFill>
            <a:srgbClr val="00B050"/>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②</a:t>
            </a:r>
            <a:r>
              <a:rPr kumimoji="1" lang="en-US" altLang="ja-JP" dirty="0"/>
              <a:t> </a:t>
            </a:r>
            <a:r>
              <a:rPr kumimoji="1" lang="ja-JP" altLang="en-US"/>
              <a:t>大見出し</a:t>
            </a:r>
          </a:p>
        </p:txBody>
      </p:sp>
      <p:sp>
        <p:nvSpPr>
          <p:cNvPr id="7" name="テキスト プレースホルダー 8">
            <a:extLst>
              <a:ext uri="{FF2B5EF4-FFF2-40B4-BE49-F238E27FC236}">
                <a16:creationId xmlns:a16="http://schemas.microsoft.com/office/drawing/2014/main" id="{E977C05E-8BE6-ACDC-045A-BC642CFA3D5F}"/>
              </a:ext>
            </a:extLst>
          </p:cNvPr>
          <p:cNvSpPr>
            <a:spLocks noGrp="1"/>
          </p:cNvSpPr>
          <p:nvPr>
            <p:ph type="body" sz="quarter" idx="23" hasCustomPrompt="1"/>
          </p:nvPr>
        </p:nvSpPr>
        <p:spPr>
          <a:xfrm>
            <a:off x="507918" y="23178655"/>
            <a:ext cx="14148000" cy="1234757"/>
          </a:xfrm>
          <a:solidFill>
            <a:srgbClr val="00B050"/>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③</a:t>
            </a:r>
            <a:r>
              <a:rPr kumimoji="1" lang="en-US" altLang="ja-JP" dirty="0"/>
              <a:t> </a:t>
            </a:r>
            <a:r>
              <a:rPr kumimoji="1" lang="ja-JP" altLang="en-US"/>
              <a:t>大見出し</a:t>
            </a:r>
          </a:p>
        </p:txBody>
      </p:sp>
      <p:sp>
        <p:nvSpPr>
          <p:cNvPr id="8" name="テキスト プレースホルダー 8">
            <a:extLst>
              <a:ext uri="{FF2B5EF4-FFF2-40B4-BE49-F238E27FC236}">
                <a16:creationId xmlns:a16="http://schemas.microsoft.com/office/drawing/2014/main" id="{56B43223-D13E-A4B9-CF39-F2B88D54BF75}"/>
              </a:ext>
            </a:extLst>
          </p:cNvPr>
          <p:cNvSpPr>
            <a:spLocks noGrp="1"/>
          </p:cNvSpPr>
          <p:nvPr>
            <p:ph type="body" sz="quarter" idx="25" hasCustomPrompt="1"/>
          </p:nvPr>
        </p:nvSpPr>
        <p:spPr>
          <a:xfrm>
            <a:off x="507916" y="32178328"/>
            <a:ext cx="14148000" cy="1234757"/>
          </a:xfrm>
          <a:solidFill>
            <a:srgbClr val="00B050"/>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④</a:t>
            </a:r>
            <a:r>
              <a:rPr kumimoji="1" lang="en-US" altLang="ja-JP" dirty="0"/>
              <a:t> </a:t>
            </a:r>
            <a:r>
              <a:rPr kumimoji="1" lang="ja-JP" altLang="en-US"/>
              <a:t>大見出し</a:t>
            </a:r>
          </a:p>
        </p:txBody>
      </p:sp>
      <p:sp>
        <p:nvSpPr>
          <p:cNvPr id="9" name="テキスト プレースホルダー 8">
            <a:extLst>
              <a:ext uri="{FF2B5EF4-FFF2-40B4-BE49-F238E27FC236}">
                <a16:creationId xmlns:a16="http://schemas.microsoft.com/office/drawing/2014/main" id="{6CD6BD9B-F8FC-BA4E-46B5-D95D8E68A659}"/>
              </a:ext>
            </a:extLst>
          </p:cNvPr>
          <p:cNvSpPr>
            <a:spLocks noGrp="1"/>
          </p:cNvSpPr>
          <p:nvPr>
            <p:ph type="body" sz="quarter" idx="27" hasCustomPrompt="1"/>
          </p:nvPr>
        </p:nvSpPr>
        <p:spPr>
          <a:xfrm>
            <a:off x="15619293" y="14219999"/>
            <a:ext cx="14148000" cy="1234800"/>
          </a:xfrm>
          <a:solidFill>
            <a:srgbClr val="00B050"/>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⑥</a:t>
            </a:r>
            <a:r>
              <a:rPr kumimoji="1" lang="en-US" altLang="ja-JP" dirty="0"/>
              <a:t> </a:t>
            </a:r>
            <a:r>
              <a:rPr kumimoji="1" lang="ja-JP" altLang="en-US"/>
              <a:t>大見出し</a:t>
            </a:r>
          </a:p>
        </p:txBody>
      </p:sp>
      <p:sp>
        <p:nvSpPr>
          <p:cNvPr id="10" name="テキスト プレースホルダー 8">
            <a:extLst>
              <a:ext uri="{FF2B5EF4-FFF2-40B4-BE49-F238E27FC236}">
                <a16:creationId xmlns:a16="http://schemas.microsoft.com/office/drawing/2014/main" id="{2A36DF27-6E06-DF18-990F-B829D35BA38B}"/>
              </a:ext>
            </a:extLst>
          </p:cNvPr>
          <p:cNvSpPr>
            <a:spLocks noGrp="1"/>
          </p:cNvSpPr>
          <p:nvPr>
            <p:ph type="body" sz="quarter" idx="29" hasCustomPrompt="1"/>
          </p:nvPr>
        </p:nvSpPr>
        <p:spPr>
          <a:xfrm>
            <a:off x="15619293" y="23178655"/>
            <a:ext cx="14148000" cy="1234757"/>
          </a:xfrm>
          <a:solidFill>
            <a:srgbClr val="00B050"/>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⑦</a:t>
            </a:r>
            <a:r>
              <a:rPr kumimoji="1" lang="en-US" altLang="ja-JP" dirty="0"/>
              <a:t> </a:t>
            </a:r>
            <a:r>
              <a:rPr kumimoji="1" lang="ja-JP" altLang="en-US"/>
              <a:t>大見出し</a:t>
            </a:r>
          </a:p>
        </p:txBody>
      </p:sp>
      <p:sp>
        <p:nvSpPr>
          <p:cNvPr id="11" name="テキスト プレースホルダー 8">
            <a:extLst>
              <a:ext uri="{FF2B5EF4-FFF2-40B4-BE49-F238E27FC236}">
                <a16:creationId xmlns:a16="http://schemas.microsoft.com/office/drawing/2014/main" id="{AC5586DD-DE88-22E2-2392-E98BEFD1815C}"/>
              </a:ext>
            </a:extLst>
          </p:cNvPr>
          <p:cNvSpPr>
            <a:spLocks noGrp="1"/>
          </p:cNvSpPr>
          <p:nvPr>
            <p:ph type="body" sz="quarter" idx="31" hasCustomPrompt="1"/>
          </p:nvPr>
        </p:nvSpPr>
        <p:spPr>
          <a:xfrm>
            <a:off x="15619291" y="32178328"/>
            <a:ext cx="14148000" cy="1234757"/>
          </a:xfrm>
          <a:solidFill>
            <a:srgbClr val="00B050"/>
          </a:solidFill>
          <a:ln>
            <a:solidFill>
              <a:schemeClr val="tx1"/>
            </a:solidFill>
          </a:ln>
        </p:spPr>
        <p:txBody>
          <a:bodyPr anchor="ctr">
            <a:normAutofit/>
          </a:bodyPr>
          <a:lstStyle>
            <a:lvl1pPr marL="0" indent="0">
              <a:buNone/>
              <a:defRPr sz="6000" b="1" i="0" baseline="0">
                <a:solidFill>
                  <a:schemeClr val="bg1"/>
                </a:solidFill>
                <a:latin typeface="Segoe UI" panose="020B0502040204020203" pitchFamily="34" charset="0"/>
                <a:ea typeface="Yu Gothic" panose="020B0400000000000000" pitchFamily="34" charset="-128"/>
              </a:defRPr>
            </a:lvl1pPr>
          </a:lstStyle>
          <a:p>
            <a:pPr lvl="0"/>
            <a:r>
              <a:rPr kumimoji="1" lang="ja-JP" altLang="en-US"/>
              <a:t>⑧</a:t>
            </a:r>
            <a:r>
              <a:rPr kumimoji="1" lang="en-US" altLang="ja-JP" dirty="0"/>
              <a:t> </a:t>
            </a:r>
            <a:r>
              <a:rPr kumimoji="1" lang="ja-JP" altLang="en-US"/>
              <a:t>大見出し</a:t>
            </a:r>
          </a:p>
        </p:txBody>
      </p:sp>
      <p:sp>
        <p:nvSpPr>
          <p:cNvPr id="12" name="テキスト プレースホルダー 10">
            <a:extLst>
              <a:ext uri="{FF2B5EF4-FFF2-40B4-BE49-F238E27FC236}">
                <a16:creationId xmlns:a16="http://schemas.microsoft.com/office/drawing/2014/main" id="{458231B7-C920-EFFC-800E-481C14535AC2}"/>
              </a:ext>
            </a:extLst>
          </p:cNvPr>
          <p:cNvSpPr>
            <a:spLocks noGrp="1"/>
          </p:cNvSpPr>
          <p:nvPr>
            <p:ph type="body" sz="quarter" idx="32"/>
          </p:nvPr>
        </p:nvSpPr>
        <p:spPr>
          <a:xfrm>
            <a:off x="507916" y="15431447"/>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13" name="テキスト プレースホルダー 10">
            <a:extLst>
              <a:ext uri="{FF2B5EF4-FFF2-40B4-BE49-F238E27FC236}">
                <a16:creationId xmlns:a16="http://schemas.microsoft.com/office/drawing/2014/main" id="{5D738098-3BEF-F461-0A6D-11CAB669B538}"/>
              </a:ext>
            </a:extLst>
          </p:cNvPr>
          <p:cNvSpPr>
            <a:spLocks noGrp="1"/>
          </p:cNvSpPr>
          <p:nvPr>
            <p:ph type="body" sz="quarter" idx="33"/>
          </p:nvPr>
        </p:nvSpPr>
        <p:spPr>
          <a:xfrm>
            <a:off x="507916" y="24413455"/>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14" name="テキスト プレースホルダー 10">
            <a:extLst>
              <a:ext uri="{FF2B5EF4-FFF2-40B4-BE49-F238E27FC236}">
                <a16:creationId xmlns:a16="http://schemas.microsoft.com/office/drawing/2014/main" id="{04905209-F555-D6A5-595D-B41849EB52D0}"/>
              </a:ext>
            </a:extLst>
          </p:cNvPr>
          <p:cNvSpPr>
            <a:spLocks noGrp="1"/>
          </p:cNvSpPr>
          <p:nvPr>
            <p:ph type="body" sz="quarter" idx="34"/>
          </p:nvPr>
        </p:nvSpPr>
        <p:spPr>
          <a:xfrm>
            <a:off x="507916" y="33395737"/>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15" name="テキスト プレースホルダー 10">
            <a:extLst>
              <a:ext uri="{FF2B5EF4-FFF2-40B4-BE49-F238E27FC236}">
                <a16:creationId xmlns:a16="http://schemas.microsoft.com/office/drawing/2014/main" id="{4044BBEB-A8CA-DB92-459A-B03EE61F7695}"/>
              </a:ext>
            </a:extLst>
          </p:cNvPr>
          <p:cNvSpPr>
            <a:spLocks noGrp="1"/>
          </p:cNvSpPr>
          <p:nvPr>
            <p:ph type="body" sz="quarter" idx="35"/>
          </p:nvPr>
        </p:nvSpPr>
        <p:spPr>
          <a:xfrm>
            <a:off x="15619291" y="6480000"/>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16" name="テキスト プレースホルダー 10">
            <a:extLst>
              <a:ext uri="{FF2B5EF4-FFF2-40B4-BE49-F238E27FC236}">
                <a16:creationId xmlns:a16="http://schemas.microsoft.com/office/drawing/2014/main" id="{77B7FAB5-AA2C-F16B-A987-28C83589C43A}"/>
              </a:ext>
            </a:extLst>
          </p:cNvPr>
          <p:cNvSpPr>
            <a:spLocks noGrp="1"/>
          </p:cNvSpPr>
          <p:nvPr>
            <p:ph type="body" sz="quarter" idx="36"/>
          </p:nvPr>
        </p:nvSpPr>
        <p:spPr>
          <a:xfrm>
            <a:off x="15619291" y="15433200"/>
            <a:ext cx="14148000" cy="75636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17" name="テキスト プレースホルダー 10">
            <a:extLst>
              <a:ext uri="{FF2B5EF4-FFF2-40B4-BE49-F238E27FC236}">
                <a16:creationId xmlns:a16="http://schemas.microsoft.com/office/drawing/2014/main" id="{A928D893-F36B-9A85-3BDD-AA281110C765}"/>
              </a:ext>
            </a:extLst>
          </p:cNvPr>
          <p:cNvSpPr>
            <a:spLocks noGrp="1"/>
          </p:cNvSpPr>
          <p:nvPr>
            <p:ph type="body" sz="quarter" idx="37"/>
          </p:nvPr>
        </p:nvSpPr>
        <p:spPr>
          <a:xfrm>
            <a:off x="15619291" y="24414370"/>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18" name="テキスト プレースホルダー 10">
            <a:extLst>
              <a:ext uri="{FF2B5EF4-FFF2-40B4-BE49-F238E27FC236}">
                <a16:creationId xmlns:a16="http://schemas.microsoft.com/office/drawing/2014/main" id="{5EA529C2-9D91-078A-0623-40EF6D0AF757}"/>
              </a:ext>
            </a:extLst>
          </p:cNvPr>
          <p:cNvSpPr>
            <a:spLocks noGrp="1"/>
          </p:cNvSpPr>
          <p:nvPr>
            <p:ph type="body" sz="quarter" idx="38"/>
          </p:nvPr>
        </p:nvSpPr>
        <p:spPr>
          <a:xfrm>
            <a:off x="15619291" y="33395128"/>
            <a:ext cx="14148000" cy="7560000"/>
          </a:xfrm>
          <a:solidFill>
            <a:schemeClr val="bg1"/>
          </a:solidFill>
          <a:ln>
            <a:solidFill>
              <a:schemeClr val="tx1"/>
            </a:solidFill>
          </a:ln>
        </p:spPr>
        <p:txBody>
          <a:bodyPr/>
          <a:lstStyle>
            <a:lvl1pPr marL="588963" indent="-588963">
              <a:buFont typeface="Wingdings" pitchFamily="2" charset="2"/>
              <a:buChar char="l"/>
              <a:tabLst/>
              <a:defRPr sz="4600"/>
            </a:lvl1pPr>
            <a:lvl2pPr marL="1228725" indent="-458788">
              <a:tabLst/>
              <a:defRPr sz="3600"/>
            </a:lvl2pPr>
            <a:lvl3pPr marL="1619250" indent="-358775">
              <a:tabLst/>
              <a:defRPr sz="3200" baseline="0"/>
            </a:lvl3pPr>
            <a:lvl4pPr marL="2170113" indent="-531813">
              <a:tabLst/>
              <a:defRPr sz="2800"/>
            </a:lvl4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a:t>
            </a:r>
            <a:r>
              <a:rPr kumimoji="1" lang="en-US" altLang="ja-JP" dirty="0"/>
              <a:t>4</a:t>
            </a:r>
            <a:r>
              <a:rPr kumimoji="1" lang="ja-JP" altLang="en-US"/>
              <a:t>レベル</a:t>
            </a:r>
          </a:p>
        </p:txBody>
      </p:sp>
      <p:sp>
        <p:nvSpPr>
          <p:cNvPr id="37" name="テキスト プレースホルダー 16">
            <a:extLst>
              <a:ext uri="{FF2B5EF4-FFF2-40B4-BE49-F238E27FC236}">
                <a16:creationId xmlns:a16="http://schemas.microsoft.com/office/drawing/2014/main" id="{5F64C3FC-6225-3E8D-1A30-6FAC76E907A1}"/>
              </a:ext>
            </a:extLst>
          </p:cNvPr>
          <p:cNvSpPr>
            <a:spLocks noGrp="1"/>
          </p:cNvSpPr>
          <p:nvPr>
            <p:ph type="body" sz="quarter" idx="18" hasCustomPrompt="1"/>
          </p:nvPr>
        </p:nvSpPr>
        <p:spPr>
          <a:xfrm>
            <a:off x="507916" y="3374020"/>
            <a:ext cx="24561880" cy="1234757"/>
          </a:xfrm>
        </p:spPr>
        <p:txBody>
          <a:bodyPr>
            <a:noAutofit/>
          </a:bodyPr>
          <a:lstStyle>
            <a:lvl1pPr marL="0" indent="0" algn="l">
              <a:buNone/>
              <a:defRPr sz="4800"/>
            </a:lvl1pPr>
          </a:lstStyle>
          <a:p>
            <a:pPr lvl="0"/>
            <a:r>
              <a:rPr kumimoji="1" lang="ja-JP" altLang="en-US"/>
              <a:t>名前</a:t>
            </a:r>
            <a:r>
              <a:rPr kumimoji="1" lang="en-US" altLang="ja-JP" dirty="0"/>
              <a:t> (</a:t>
            </a:r>
            <a:r>
              <a:rPr kumimoji="1" lang="ja-JP" altLang="en-US"/>
              <a:t>所属</a:t>
            </a:r>
            <a:r>
              <a:rPr kumimoji="1" lang="en-US" altLang="ja-JP" dirty="0"/>
              <a:t>)</a:t>
            </a:r>
            <a:endParaRPr kumimoji="1" lang="ja-JP" altLang="en-US"/>
          </a:p>
        </p:txBody>
      </p:sp>
      <p:sp>
        <p:nvSpPr>
          <p:cNvPr id="38" name="テキスト プレースホルダー 12">
            <a:extLst>
              <a:ext uri="{FF2B5EF4-FFF2-40B4-BE49-F238E27FC236}">
                <a16:creationId xmlns:a16="http://schemas.microsoft.com/office/drawing/2014/main" id="{73E128FA-626E-BD62-7FAA-635B1109B393}"/>
              </a:ext>
            </a:extLst>
          </p:cNvPr>
          <p:cNvSpPr>
            <a:spLocks noGrp="1"/>
          </p:cNvSpPr>
          <p:nvPr>
            <p:ph type="body" sz="quarter" idx="39" hasCustomPrompt="1"/>
          </p:nvPr>
        </p:nvSpPr>
        <p:spPr>
          <a:xfrm>
            <a:off x="21488400" y="41093675"/>
            <a:ext cx="8278891" cy="1536578"/>
          </a:xfrm>
        </p:spPr>
        <p:txBody>
          <a:bodyPr lIns="360000" tIns="0" rIns="360000" bIns="0">
            <a:noAutofit/>
          </a:bodyPr>
          <a:lstStyle>
            <a:lvl1pPr marL="0" indent="0" algn="r">
              <a:buNone/>
              <a:defRPr sz="3600"/>
            </a:lvl1pPr>
          </a:lstStyle>
          <a:p>
            <a:pPr lvl="0"/>
            <a:r>
              <a:rPr kumimoji="1" lang="ja-JP" altLang="en-US"/>
              <a:t>学会名・日付</a:t>
            </a:r>
          </a:p>
        </p:txBody>
      </p:sp>
      <p:sp>
        <p:nvSpPr>
          <p:cNvPr id="41" name="テキスト プレースホルダー 12">
            <a:extLst>
              <a:ext uri="{FF2B5EF4-FFF2-40B4-BE49-F238E27FC236}">
                <a16:creationId xmlns:a16="http://schemas.microsoft.com/office/drawing/2014/main" id="{9D62CEAC-A4A2-1B71-4E96-95B4FFF46EFC}"/>
              </a:ext>
            </a:extLst>
          </p:cNvPr>
          <p:cNvSpPr>
            <a:spLocks noGrp="1"/>
          </p:cNvSpPr>
          <p:nvPr>
            <p:ph type="body" sz="quarter" idx="40" hasCustomPrompt="1"/>
          </p:nvPr>
        </p:nvSpPr>
        <p:spPr>
          <a:xfrm>
            <a:off x="507922" y="41093674"/>
            <a:ext cx="20713778" cy="1536578"/>
          </a:xfrm>
        </p:spPr>
        <p:txBody>
          <a:bodyPr lIns="360000" tIns="0" rIns="360000" bIns="0">
            <a:noAutofit/>
          </a:bodyPr>
          <a:lstStyle>
            <a:lvl1pPr marL="0" indent="0" algn="l">
              <a:buNone/>
              <a:defRPr sz="2400"/>
            </a:lvl1pPr>
          </a:lstStyle>
          <a:p>
            <a:pPr lvl="0"/>
            <a:r>
              <a:rPr kumimoji="1" lang="ja-JP" altLang="en-US"/>
              <a:t>研究助成・謝辞・参照文献など</a:t>
            </a:r>
          </a:p>
        </p:txBody>
      </p:sp>
    </p:spTree>
    <p:extLst>
      <p:ext uri="{BB962C8B-B14F-4D97-AF65-F5344CB8AC3E}">
        <p14:creationId xmlns:p14="http://schemas.microsoft.com/office/powerpoint/2010/main" val="1968560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513761" y="1714453"/>
            <a:ext cx="27247692" cy="7135283"/>
          </a:xfrm>
          <a:prstGeom prst="rect">
            <a:avLst/>
          </a:prstGeom>
        </p:spPr>
        <p:txBody>
          <a:bodyPr vert="horz" lIns="417634" tIns="208817" rIns="417634" bIns="208817"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1513761" y="9989400"/>
            <a:ext cx="27247692" cy="28253743"/>
          </a:xfrm>
          <a:prstGeom prst="rect">
            <a:avLst/>
          </a:prstGeom>
        </p:spPr>
        <p:txBody>
          <a:bodyPr vert="horz" lIns="417634" tIns="208817" rIns="417634" bIns="208817"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513761" y="39680106"/>
            <a:ext cx="7064216" cy="2279327"/>
          </a:xfrm>
          <a:prstGeom prst="rect">
            <a:avLst/>
          </a:prstGeom>
        </p:spPr>
        <p:txBody>
          <a:bodyPr vert="horz" lIns="417634" tIns="208817" rIns="417634" bIns="208817" rtlCol="0" anchor="ctr"/>
          <a:lstStyle>
            <a:lvl1pPr algn="l">
              <a:defRPr sz="5500">
                <a:solidFill>
                  <a:schemeClr val="tx1">
                    <a:tint val="75000"/>
                  </a:schemeClr>
                </a:solidFill>
              </a:defRPr>
            </a:lvl1pPr>
          </a:lstStyle>
          <a:p>
            <a:fld id="{552A139F-ECD8-1D43-A5DE-7F6D243FE99A}" type="datetimeFigureOut">
              <a:rPr kumimoji="1" lang="ja-JP" altLang="en-US" smtClean="0"/>
              <a:t>2023/5/6</a:t>
            </a:fld>
            <a:endParaRPr kumimoji="1" lang="ja-JP" altLang="en-US"/>
          </a:p>
        </p:txBody>
      </p:sp>
      <p:sp>
        <p:nvSpPr>
          <p:cNvPr id="5" name="フッター プレースホルダー 4"/>
          <p:cNvSpPr>
            <a:spLocks noGrp="1"/>
          </p:cNvSpPr>
          <p:nvPr>
            <p:ph type="ftr" sz="quarter" idx="3"/>
          </p:nvPr>
        </p:nvSpPr>
        <p:spPr>
          <a:xfrm>
            <a:off x="10344031" y="39680106"/>
            <a:ext cx="9587151" cy="2279327"/>
          </a:xfrm>
          <a:prstGeom prst="rect">
            <a:avLst/>
          </a:prstGeom>
        </p:spPr>
        <p:txBody>
          <a:bodyPr vert="horz" lIns="417634" tIns="208817" rIns="417634" bIns="208817" rtlCol="0" anchor="ctr"/>
          <a:lstStyle>
            <a:lvl1pPr algn="ctr">
              <a:defRPr sz="55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21697236" y="39680106"/>
            <a:ext cx="7064216" cy="2279327"/>
          </a:xfrm>
          <a:prstGeom prst="rect">
            <a:avLst/>
          </a:prstGeom>
        </p:spPr>
        <p:txBody>
          <a:bodyPr vert="horz" lIns="417634" tIns="208817" rIns="417634" bIns="208817" rtlCol="0" anchor="ctr"/>
          <a:lstStyle>
            <a:lvl1pPr algn="r">
              <a:defRPr sz="5500">
                <a:solidFill>
                  <a:schemeClr val="tx1">
                    <a:tint val="75000"/>
                  </a:schemeClr>
                </a:solidFill>
              </a:defRPr>
            </a:lvl1pPr>
          </a:lstStyle>
          <a:p>
            <a:fld id="{FAF11406-A907-9440-8B60-275F609E65D7}" type="slidenum">
              <a:rPr kumimoji="1" lang="ja-JP" altLang="en-US" smtClean="0"/>
              <a:t>‹#›</a:t>
            </a:fld>
            <a:endParaRPr kumimoji="1" lang="ja-JP" altLang="en-US"/>
          </a:p>
        </p:txBody>
      </p:sp>
    </p:spTree>
    <p:extLst>
      <p:ext uri="{BB962C8B-B14F-4D97-AF65-F5344CB8AC3E}">
        <p14:creationId xmlns:p14="http://schemas.microsoft.com/office/powerpoint/2010/main" val="349296884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ctr" defTabSz="2088170" rtl="0" eaLnBrk="1" latinLnBrk="0" hangingPunct="1">
        <a:spcBef>
          <a:spcPct val="0"/>
        </a:spcBef>
        <a:buNone/>
        <a:defRPr kumimoji="1" sz="20100" kern="1200">
          <a:solidFill>
            <a:schemeClr val="tx1"/>
          </a:solidFill>
          <a:latin typeface="+mj-lt"/>
          <a:ea typeface="游ゴシック体 ボールド"/>
          <a:cs typeface="+mj-cs"/>
        </a:defRPr>
      </a:lvl1pPr>
    </p:titleStyle>
    <p:bodyStyle>
      <a:lvl1pPr marL="1566127" indent="-1566127" algn="l" defTabSz="2088170" rtl="0" eaLnBrk="1" latinLnBrk="0" hangingPunct="1">
        <a:spcBef>
          <a:spcPct val="20000"/>
        </a:spcBef>
        <a:buFont typeface="Arial"/>
        <a:buChar char="•"/>
        <a:defRPr kumimoji="1" sz="14600" kern="1200">
          <a:solidFill>
            <a:schemeClr val="tx1"/>
          </a:solidFill>
          <a:latin typeface="+mn-lt"/>
          <a:ea typeface="游ゴシック体 ミディアム"/>
          <a:cs typeface="+mn-cs"/>
        </a:defRPr>
      </a:lvl1pPr>
      <a:lvl2pPr marL="3393276" indent="-1305106" algn="l" defTabSz="2088170" rtl="0" eaLnBrk="1" latinLnBrk="0" hangingPunct="1">
        <a:spcBef>
          <a:spcPct val="20000"/>
        </a:spcBef>
        <a:buFont typeface="Arial"/>
        <a:buChar char="–"/>
        <a:defRPr kumimoji="1" sz="12800" kern="1200">
          <a:solidFill>
            <a:schemeClr val="tx1"/>
          </a:solidFill>
          <a:latin typeface="+mn-lt"/>
          <a:ea typeface="游ゴシック体 ミディアム"/>
          <a:cs typeface="+mn-cs"/>
        </a:defRPr>
      </a:lvl2pPr>
      <a:lvl3pPr marL="5220424" indent="-1044085" algn="l" defTabSz="2088170" rtl="0" eaLnBrk="1" latinLnBrk="0" hangingPunct="1">
        <a:spcBef>
          <a:spcPct val="20000"/>
        </a:spcBef>
        <a:buFont typeface="Arial"/>
        <a:buChar char="•"/>
        <a:defRPr kumimoji="1" sz="11000" kern="1200">
          <a:solidFill>
            <a:schemeClr val="tx1"/>
          </a:solidFill>
          <a:latin typeface="+mn-lt"/>
          <a:ea typeface="游ゴシック体 ミディアム"/>
          <a:cs typeface="+mn-cs"/>
        </a:defRPr>
      </a:lvl3pPr>
      <a:lvl4pPr marL="7308593" indent="-1044085" algn="l" defTabSz="2088170" rtl="0" eaLnBrk="1" latinLnBrk="0" hangingPunct="1">
        <a:spcBef>
          <a:spcPct val="20000"/>
        </a:spcBef>
        <a:buFont typeface="Arial"/>
        <a:buChar char="–"/>
        <a:defRPr kumimoji="1" sz="9100" kern="1200">
          <a:solidFill>
            <a:schemeClr val="tx1"/>
          </a:solidFill>
          <a:latin typeface="+mn-lt"/>
          <a:ea typeface="游ゴシック体 ミディアム"/>
          <a:cs typeface="+mn-cs"/>
        </a:defRPr>
      </a:lvl4pPr>
      <a:lvl5pPr marL="9396763" indent="-1044085" algn="l" defTabSz="2088170" rtl="0" eaLnBrk="1" latinLnBrk="0" hangingPunct="1">
        <a:spcBef>
          <a:spcPct val="20000"/>
        </a:spcBef>
        <a:buFont typeface="Arial"/>
        <a:buChar char="»"/>
        <a:defRPr kumimoji="1" sz="9100" kern="1200">
          <a:solidFill>
            <a:schemeClr val="tx1"/>
          </a:solidFill>
          <a:latin typeface="+mn-lt"/>
          <a:ea typeface="游ゴシック体 ミディアム"/>
          <a:cs typeface="+mn-cs"/>
        </a:defRPr>
      </a:lvl5pPr>
      <a:lvl6pPr marL="11484933" indent="-1044085" algn="l" defTabSz="2088170" rtl="0" eaLnBrk="1" latinLnBrk="0" hangingPunct="1">
        <a:spcBef>
          <a:spcPct val="20000"/>
        </a:spcBef>
        <a:buFont typeface="Arial"/>
        <a:buChar char="•"/>
        <a:defRPr kumimoji="1" sz="9100" kern="1200">
          <a:solidFill>
            <a:schemeClr val="tx1"/>
          </a:solidFill>
          <a:latin typeface="+mn-lt"/>
          <a:ea typeface="+mn-ea"/>
          <a:cs typeface="+mn-cs"/>
        </a:defRPr>
      </a:lvl6pPr>
      <a:lvl7pPr marL="13573102" indent="-1044085" algn="l" defTabSz="2088170" rtl="0" eaLnBrk="1" latinLnBrk="0" hangingPunct="1">
        <a:spcBef>
          <a:spcPct val="20000"/>
        </a:spcBef>
        <a:buFont typeface="Arial"/>
        <a:buChar char="•"/>
        <a:defRPr kumimoji="1" sz="9100" kern="1200">
          <a:solidFill>
            <a:schemeClr val="tx1"/>
          </a:solidFill>
          <a:latin typeface="+mn-lt"/>
          <a:ea typeface="+mn-ea"/>
          <a:cs typeface="+mn-cs"/>
        </a:defRPr>
      </a:lvl7pPr>
      <a:lvl8pPr marL="15661272" indent="-1044085" algn="l" defTabSz="2088170" rtl="0" eaLnBrk="1" latinLnBrk="0" hangingPunct="1">
        <a:spcBef>
          <a:spcPct val="20000"/>
        </a:spcBef>
        <a:buFont typeface="Arial"/>
        <a:buChar char="•"/>
        <a:defRPr kumimoji="1" sz="9100" kern="1200">
          <a:solidFill>
            <a:schemeClr val="tx1"/>
          </a:solidFill>
          <a:latin typeface="+mn-lt"/>
          <a:ea typeface="+mn-ea"/>
          <a:cs typeface="+mn-cs"/>
        </a:defRPr>
      </a:lvl8pPr>
      <a:lvl9pPr marL="17749441" indent="-1044085" algn="l" defTabSz="2088170" rtl="0" eaLnBrk="1" latinLnBrk="0" hangingPunct="1">
        <a:spcBef>
          <a:spcPct val="20000"/>
        </a:spcBef>
        <a:buFont typeface="Arial"/>
        <a:buChar char="•"/>
        <a:defRPr kumimoji="1" sz="9100" kern="1200">
          <a:solidFill>
            <a:schemeClr val="tx1"/>
          </a:solidFill>
          <a:latin typeface="+mn-lt"/>
          <a:ea typeface="+mn-ea"/>
          <a:cs typeface="+mn-cs"/>
        </a:defRPr>
      </a:lvl9pPr>
    </p:bodyStyle>
    <p:otherStyle>
      <a:defPPr>
        <a:defRPr lang="ja-JP"/>
      </a:defPPr>
      <a:lvl1pPr marL="0" algn="l" defTabSz="2088170" rtl="0" eaLnBrk="1" latinLnBrk="0" hangingPunct="1">
        <a:defRPr kumimoji="1" sz="8200" kern="1200">
          <a:solidFill>
            <a:schemeClr val="tx1"/>
          </a:solidFill>
          <a:latin typeface="+mn-lt"/>
          <a:ea typeface="+mn-ea"/>
          <a:cs typeface="+mn-cs"/>
        </a:defRPr>
      </a:lvl1pPr>
      <a:lvl2pPr marL="2088170" algn="l" defTabSz="2088170" rtl="0" eaLnBrk="1" latinLnBrk="0" hangingPunct="1">
        <a:defRPr kumimoji="1" sz="8200" kern="1200">
          <a:solidFill>
            <a:schemeClr val="tx1"/>
          </a:solidFill>
          <a:latin typeface="+mn-lt"/>
          <a:ea typeface="+mn-ea"/>
          <a:cs typeface="+mn-cs"/>
        </a:defRPr>
      </a:lvl2pPr>
      <a:lvl3pPr marL="4176339" algn="l" defTabSz="2088170" rtl="0" eaLnBrk="1" latinLnBrk="0" hangingPunct="1">
        <a:defRPr kumimoji="1" sz="8200" kern="1200">
          <a:solidFill>
            <a:schemeClr val="tx1"/>
          </a:solidFill>
          <a:latin typeface="+mn-lt"/>
          <a:ea typeface="+mn-ea"/>
          <a:cs typeface="+mn-cs"/>
        </a:defRPr>
      </a:lvl3pPr>
      <a:lvl4pPr marL="6264509" algn="l" defTabSz="2088170" rtl="0" eaLnBrk="1" latinLnBrk="0" hangingPunct="1">
        <a:defRPr kumimoji="1" sz="8200" kern="1200">
          <a:solidFill>
            <a:schemeClr val="tx1"/>
          </a:solidFill>
          <a:latin typeface="+mn-lt"/>
          <a:ea typeface="+mn-ea"/>
          <a:cs typeface="+mn-cs"/>
        </a:defRPr>
      </a:lvl4pPr>
      <a:lvl5pPr marL="8352678" algn="l" defTabSz="2088170" rtl="0" eaLnBrk="1" latinLnBrk="0" hangingPunct="1">
        <a:defRPr kumimoji="1" sz="8200" kern="1200">
          <a:solidFill>
            <a:schemeClr val="tx1"/>
          </a:solidFill>
          <a:latin typeface="+mn-lt"/>
          <a:ea typeface="+mn-ea"/>
          <a:cs typeface="+mn-cs"/>
        </a:defRPr>
      </a:lvl5pPr>
      <a:lvl6pPr marL="10440848" algn="l" defTabSz="2088170" rtl="0" eaLnBrk="1" latinLnBrk="0" hangingPunct="1">
        <a:defRPr kumimoji="1" sz="8200" kern="1200">
          <a:solidFill>
            <a:schemeClr val="tx1"/>
          </a:solidFill>
          <a:latin typeface="+mn-lt"/>
          <a:ea typeface="+mn-ea"/>
          <a:cs typeface="+mn-cs"/>
        </a:defRPr>
      </a:lvl6pPr>
      <a:lvl7pPr marL="12529017" algn="l" defTabSz="2088170" rtl="0" eaLnBrk="1" latinLnBrk="0" hangingPunct="1">
        <a:defRPr kumimoji="1" sz="8200" kern="1200">
          <a:solidFill>
            <a:schemeClr val="tx1"/>
          </a:solidFill>
          <a:latin typeface="+mn-lt"/>
          <a:ea typeface="+mn-ea"/>
          <a:cs typeface="+mn-cs"/>
        </a:defRPr>
      </a:lvl7pPr>
      <a:lvl8pPr marL="14617187" algn="l" defTabSz="2088170" rtl="0" eaLnBrk="1" latinLnBrk="0" hangingPunct="1">
        <a:defRPr kumimoji="1" sz="8200" kern="1200">
          <a:solidFill>
            <a:schemeClr val="tx1"/>
          </a:solidFill>
          <a:latin typeface="+mn-lt"/>
          <a:ea typeface="+mn-ea"/>
          <a:cs typeface="+mn-cs"/>
        </a:defRPr>
      </a:lvl8pPr>
      <a:lvl9pPr marL="16705356" algn="l" defTabSz="2088170"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emf"/><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emf"/><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emf"/><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タイトル 73">
            <a:extLst>
              <a:ext uri="{FF2B5EF4-FFF2-40B4-BE49-F238E27FC236}">
                <a16:creationId xmlns:a16="http://schemas.microsoft.com/office/drawing/2014/main" id="{A69276AE-AD90-5E42-F68D-5A4A5FDB68CA}"/>
              </a:ext>
            </a:extLst>
          </p:cNvPr>
          <p:cNvSpPr>
            <a:spLocks noGrp="1"/>
          </p:cNvSpPr>
          <p:nvPr>
            <p:ph type="title"/>
          </p:nvPr>
        </p:nvSpPr>
        <p:spPr/>
        <p:txBody>
          <a:bodyPr>
            <a:normAutofit/>
          </a:bodyPr>
          <a:lstStyle/>
          <a:p>
            <a:r>
              <a:rPr lang="ja-JP" altLang="en-US"/>
              <a:t>学会用ポスターテンプレート</a:t>
            </a:r>
          </a:p>
        </p:txBody>
      </p:sp>
      <p:sp>
        <p:nvSpPr>
          <p:cNvPr id="75" name="テキスト プレースホルダー 74">
            <a:extLst>
              <a:ext uri="{FF2B5EF4-FFF2-40B4-BE49-F238E27FC236}">
                <a16:creationId xmlns:a16="http://schemas.microsoft.com/office/drawing/2014/main" id="{F957DD6B-189F-9A83-624D-40C0F7BD3199}"/>
              </a:ext>
            </a:extLst>
          </p:cNvPr>
          <p:cNvSpPr>
            <a:spLocks noGrp="1"/>
          </p:cNvSpPr>
          <p:nvPr>
            <p:ph type="body" sz="quarter" idx="14"/>
          </p:nvPr>
        </p:nvSpPr>
        <p:spPr/>
        <p:txBody>
          <a:bodyPr>
            <a:normAutofit fontScale="92500" lnSpcReduction="10000"/>
          </a:bodyPr>
          <a:lstStyle/>
          <a:p>
            <a:r>
              <a:rPr lang="ja-JP" altLang="en-US"/>
              <a:t>①</a:t>
            </a:r>
            <a:r>
              <a:rPr lang="en-US" altLang="ja-JP" dirty="0"/>
              <a:t> </a:t>
            </a:r>
            <a:r>
              <a:rPr lang="ja-JP" altLang="en-US"/>
              <a:t>はじめに</a:t>
            </a:r>
          </a:p>
        </p:txBody>
      </p:sp>
      <p:sp>
        <p:nvSpPr>
          <p:cNvPr id="76" name="テキスト プレースホルダー 75">
            <a:extLst>
              <a:ext uri="{FF2B5EF4-FFF2-40B4-BE49-F238E27FC236}">
                <a16:creationId xmlns:a16="http://schemas.microsoft.com/office/drawing/2014/main" id="{F4F78930-7872-47D4-D37B-932D5A63A221}"/>
              </a:ext>
            </a:extLst>
          </p:cNvPr>
          <p:cNvSpPr>
            <a:spLocks noGrp="1"/>
          </p:cNvSpPr>
          <p:nvPr>
            <p:ph type="body" sz="quarter" idx="15"/>
          </p:nvPr>
        </p:nvSpPr>
        <p:spPr/>
        <p:txBody>
          <a:bodyPr>
            <a:normAutofit/>
          </a:bodyPr>
          <a:lstStyle/>
          <a:p>
            <a:r>
              <a:rPr lang="ja-JP" altLang="en-US"/>
              <a:t>学会発表用のテンプレートです</a:t>
            </a:r>
            <a:endParaRPr lang="en-US" altLang="ja-JP" dirty="0"/>
          </a:p>
          <a:p>
            <a:pPr lvl="1"/>
            <a:r>
              <a:rPr lang="ja-JP" altLang="en-US"/>
              <a:t>松浦年男が大学内のイベント向けに作成しものを改変して提供しました</a:t>
            </a:r>
            <a:endParaRPr lang="en-US" altLang="ja-JP" dirty="0"/>
          </a:p>
          <a:p>
            <a:pPr lvl="1"/>
            <a:r>
              <a:rPr lang="en-US" altLang="ja-JP" dirty="0"/>
              <a:t>1</a:t>
            </a:r>
            <a:r>
              <a:rPr lang="ja-JP" altLang="en-US"/>
              <a:t>枚目は簡単な解説で，</a:t>
            </a:r>
            <a:r>
              <a:rPr lang="en-US" altLang="ja-JP" dirty="0"/>
              <a:t>2</a:t>
            </a:r>
            <a:r>
              <a:rPr lang="ja-JP" altLang="en-US"/>
              <a:t>枚目がサンプルです</a:t>
            </a:r>
            <a:endParaRPr lang="en-US" altLang="ja-JP" dirty="0"/>
          </a:p>
          <a:p>
            <a:r>
              <a:rPr lang="ja-JP" altLang="en-US"/>
              <a:t>対象</a:t>
            </a:r>
            <a:endParaRPr lang="en-US" altLang="ja-JP" dirty="0"/>
          </a:p>
          <a:p>
            <a:pPr lvl="1"/>
            <a:r>
              <a:rPr lang="ja-JP" altLang="en-US"/>
              <a:t>特にポスターに慣れてない方向け</a:t>
            </a:r>
            <a:endParaRPr lang="en-US" altLang="ja-JP" dirty="0"/>
          </a:p>
          <a:p>
            <a:pPr lvl="1"/>
            <a:r>
              <a:rPr lang="ja-JP" altLang="en-US"/>
              <a:t>もちろんご自身で用意されてもかまいません</a:t>
            </a:r>
            <a:endParaRPr lang="en-US" altLang="ja-JP" dirty="0"/>
          </a:p>
          <a:p>
            <a:r>
              <a:rPr lang="ja-JP" altLang="en-US"/>
              <a:t>再利用等</a:t>
            </a:r>
            <a:endParaRPr lang="en-US" altLang="ja-JP" dirty="0"/>
          </a:p>
          <a:p>
            <a:pPr lvl="1"/>
            <a:r>
              <a:rPr lang="ja-JP" altLang="en-US"/>
              <a:t>他所の学会等でも自由に使ってください</a:t>
            </a:r>
            <a:endParaRPr lang="en-US" altLang="ja-JP" dirty="0"/>
          </a:p>
          <a:p>
            <a:pPr lvl="1"/>
            <a:r>
              <a:rPr lang="ja-JP" altLang="en-US"/>
              <a:t>使うのに特に断りは不要です</a:t>
            </a:r>
          </a:p>
        </p:txBody>
      </p:sp>
      <p:sp>
        <p:nvSpPr>
          <p:cNvPr id="78" name="テキスト プレースホルダー 77">
            <a:extLst>
              <a:ext uri="{FF2B5EF4-FFF2-40B4-BE49-F238E27FC236}">
                <a16:creationId xmlns:a16="http://schemas.microsoft.com/office/drawing/2014/main" id="{4ED46BA5-5BCB-EAC0-0D82-A787B1E15E89}"/>
              </a:ext>
            </a:extLst>
          </p:cNvPr>
          <p:cNvSpPr>
            <a:spLocks noGrp="1"/>
          </p:cNvSpPr>
          <p:nvPr>
            <p:ph type="body" sz="quarter" idx="19"/>
          </p:nvPr>
        </p:nvSpPr>
        <p:spPr/>
        <p:txBody>
          <a:bodyPr>
            <a:normAutofit fontScale="92500" lnSpcReduction="10000"/>
          </a:bodyPr>
          <a:lstStyle/>
          <a:p>
            <a:r>
              <a:rPr lang="en-US" altLang="ja-JP" dirty="0"/>
              <a:t>⑤ </a:t>
            </a:r>
            <a:r>
              <a:rPr lang="ja-JP" altLang="en-US"/>
              <a:t>図表やロゴ</a:t>
            </a:r>
          </a:p>
        </p:txBody>
      </p:sp>
      <p:sp>
        <p:nvSpPr>
          <p:cNvPr id="79" name="テキスト プレースホルダー 78">
            <a:extLst>
              <a:ext uri="{FF2B5EF4-FFF2-40B4-BE49-F238E27FC236}">
                <a16:creationId xmlns:a16="http://schemas.microsoft.com/office/drawing/2014/main" id="{93AF4647-D6E6-CFDB-39BB-DF05F16920D6}"/>
              </a:ext>
            </a:extLst>
          </p:cNvPr>
          <p:cNvSpPr>
            <a:spLocks noGrp="1"/>
          </p:cNvSpPr>
          <p:nvPr>
            <p:ph type="body" sz="quarter" idx="21"/>
          </p:nvPr>
        </p:nvSpPr>
        <p:spPr/>
        <p:txBody>
          <a:bodyPr>
            <a:normAutofit fontScale="92500" lnSpcReduction="10000"/>
          </a:bodyPr>
          <a:lstStyle/>
          <a:p>
            <a:r>
              <a:rPr lang="en-US" altLang="ja-JP" dirty="0"/>
              <a:t>② </a:t>
            </a:r>
            <a:r>
              <a:rPr lang="ja-JP" altLang="en-US"/>
              <a:t>テンプレートの設定や特徴</a:t>
            </a:r>
          </a:p>
        </p:txBody>
      </p:sp>
      <p:sp>
        <p:nvSpPr>
          <p:cNvPr id="80" name="テキスト プレースホルダー 79">
            <a:extLst>
              <a:ext uri="{FF2B5EF4-FFF2-40B4-BE49-F238E27FC236}">
                <a16:creationId xmlns:a16="http://schemas.microsoft.com/office/drawing/2014/main" id="{3EFE30B3-B7AB-A583-5D71-A6038FC1DF99}"/>
              </a:ext>
            </a:extLst>
          </p:cNvPr>
          <p:cNvSpPr>
            <a:spLocks noGrp="1"/>
          </p:cNvSpPr>
          <p:nvPr>
            <p:ph type="body" sz="quarter" idx="23"/>
          </p:nvPr>
        </p:nvSpPr>
        <p:spPr/>
        <p:txBody>
          <a:bodyPr>
            <a:normAutofit fontScale="92500" lnSpcReduction="10000"/>
          </a:bodyPr>
          <a:lstStyle/>
          <a:p>
            <a:r>
              <a:rPr lang="en-US" altLang="ja-JP" dirty="0"/>
              <a:t>③ </a:t>
            </a:r>
            <a:r>
              <a:rPr lang="ja-JP" altLang="en-US"/>
              <a:t>フォント</a:t>
            </a:r>
          </a:p>
        </p:txBody>
      </p:sp>
      <p:sp>
        <p:nvSpPr>
          <p:cNvPr id="81" name="テキスト プレースホルダー 80">
            <a:extLst>
              <a:ext uri="{FF2B5EF4-FFF2-40B4-BE49-F238E27FC236}">
                <a16:creationId xmlns:a16="http://schemas.microsoft.com/office/drawing/2014/main" id="{94AAA588-E7AB-4451-082D-DE6312EA7CD0}"/>
              </a:ext>
            </a:extLst>
          </p:cNvPr>
          <p:cNvSpPr>
            <a:spLocks noGrp="1"/>
          </p:cNvSpPr>
          <p:nvPr>
            <p:ph type="body" sz="quarter" idx="25"/>
          </p:nvPr>
        </p:nvSpPr>
        <p:spPr/>
        <p:txBody>
          <a:bodyPr>
            <a:normAutofit fontScale="92500" lnSpcReduction="10000"/>
          </a:bodyPr>
          <a:lstStyle/>
          <a:p>
            <a:r>
              <a:rPr lang="en-US" altLang="ja-JP" dirty="0"/>
              <a:t>④ </a:t>
            </a:r>
            <a:r>
              <a:rPr lang="ja-JP" altLang="en-US"/>
              <a:t>選べるカラー</a:t>
            </a:r>
            <a:endParaRPr lang="en-US" altLang="ja-JP" dirty="0"/>
          </a:p>
        </p:txBody>
      </p:sp>
      <p:sp>
        <p:nvSpPr>
          <p:cNvPr id="82" name="テキスト プレースホルダー 81">
            <a:extLst>
              <a:ext uri="{FF2B5EF4-FFF2-40B4-BE49-F238E27FC236}">
                <a16:creationId xmlns:a16="http://schemas.microsoft.com/office/drawing/2014/main" id="{AD05D683-CF41-85B3-8167-3147D1998426}"/>
              </a:ext>
            </a:extLst>
          </p:cNvPr>
          <p:cNvSpPr>
            <a:spLocks noGrp="1"/>
          </p:cNvSpPr>
          <p:nvPr>
            <p:ph type="body" sz="quarter" idx="27"/>
          </p:nvPr>
        </p:nvSpPr>
        <p:spPr/>
        <p:txBody>
          <a:bodyPr>
            <a:normAutofit fontScale="92500" lnSpcReduction="10000"/>
          </a:bodyPr>
          <a:lstStyle/>
          <a:p>
            <a:r>
              <a:rPr lang="ja-JP" altLang="en-US"/>
              <a:t>⑥</a:t>
            </a:r>
            <a:r>
              <a:rPr lang="en-US" altLang="ja-JP" dirty="0"/>
              <a:t> </a:t>
            </a:r>
            <a:r>
              <a:rPr lang="ja-JP" altLang="en-US"/>
              <a:t>印刷</a:t>
            </a:r>
          </a:p>
        </p:txBody>
      </p:sp>
      <p:sp>
        <p:nvSpPr>
          <p:cNvPr id="83" name="テキスト プレースホルダー 82">
            <a:extLst>
              <a:ext uri="{FF2B5EF4-FFF2-40B4-BE49-F238E27FC236}">
                <a16:creationId xmlns:a16="http://schemas.microsoft.com/office/drawing/2014/main" id="{0E40035E-E2B3-2997-34B0-20E37D283C24}"/>
              </a:ext>
            </a:extLst>
          </p:cNvPr>
          <p:cNvSpPr>
            <a:spLocks noGrp="1"/>
          </p:cNvSpPr>
          <p:nvPr>
            <p:ph type="body" sz="quarter" idx="29"/>
          </p:nvPr>
        </p:nvSpPr>
        <p:spPr/>
        <p:txBody>
          <a:bodyPr>
            <a:normAutofit fontScale="92500" lnSpcReduction="10000"/>
          </a:bodyPr>
          <a:lstStyle/>
          <a:p>
            <a:r>
              <a:rPr lang="ja-JP" altLang="en-US"/>
              <a:t>⑦</a:t>
            </a:r>
            <a:r>
              <a:rPr lang="en-US" altLang="ja-JP" dirty="0"/>
              <a:t> </a:t>
            </a:r>
            <a:r>
              <a:rPr lang="ja-JP" altLang="en-US"/>
              <a:t>参考になりそうなページ</a:t>
            </a:r>
          </a:p>
        </p:txBody>
      </p:sp>
      <p:sp>
        <p:nvSpPr>
          <p:cNvPr id="84" name="テキスト プレースホルダー 83">
            <a:extLst>
              <a:ext uri="{FF2B5EF4-FFF2-40B4-BE49-F238E27FC236}">
                <a16:creationId xmlns:a16="http://schemas.microsoft.com/office/drawing/2014/main" id="{E81CAD55-6071-C171-9B71-A6B2BCA6A11A}"/>
              </a:ext>
            </a:extLst>
          </p:cNvPr>
          <p:cNvSpPr>
            <a:spLocks noGrp="1"/>
          </p:cNvSpPr>
          <p:nvPr>
            <p:ph type="body" sz="quarter" idx="31"/>
          </p:nvPr>
        </p:nvSpPr>
        <p:spPr/>
        <p:txBody>
          <a:bodyPr>
            <a:normAutofit fontScale="92500" lnSpcReduction="10000"/>
          </a:bodyPr>
          <a:lstStyle/>
          <a:p>
            <a:r>
              <a:rPr lang="ja-JP" altLang="en-US"/>
              <a:t>⑧</a:t>
            </a:r>
            <a:r>
              <a:rPr lang="en-US" altLang="ja-JP" dirty="0"/>
              <a:t> </a:t>
            </a:r>
            <a:r>
              <a:rPr lang="ja-JP" altLang="en-US"/>
              <a:t>テンプレの改善点</a:t>
            </a:r>
          </a:p>
        </p:txBody>
      </p:sp>
      <p:sp>
        <p:nvSpPr>
          <p:cNvPr id="85" name="テキスト プレースホルダー 84">
            <a:extLst>
              <a:ext uri="{FF2B5EF4-FFF2-40B4-BE49-F238E27FC236}">
                <a16:creationId xmlns:a16="http://schemas.microsoft.com/office/drawing/2014/main" id="{EE463F7F-2042-17EB-8E1E-695BB85040AB}"/>
              </a:ext>
            </a:extLst>
          </p:cNvPr>
          <p:cNvSpPr>
            <a:spLocks noGrp="1"/>
          </p:cNvSpPr>
          <p:nvPr>
            <p:ph type="body" sz="quarter" idx="32"/>
          </p:nvPr>
        </p:nvSpPr>
        <p:spPr/>
        <p:txBody>
          <a:bodyPr>
            <a:normAutofit/>
          </a:bodyPr>
          <a:lstStyle/>
          <a:p>
            <a:r>
              <a:rPr lang="ja-JP" altLang="en-US"/>
              <a:t>サイズ</a:t>
            </a:r>
            <a:endParaRPr lang="en-US" altLang="ja-JP" dirty="0"/>
          </a:p>
          <a:p>
            <a:pPr lvl="1"/>
            <a:r>
              <a:rPr lang="en-US" altLang="ja-JP" dirty="0"/>
              <a:t>A0</a:t>
            </a:r>
            <a:r>
              <a:rPr lang="ja-JP" altLang="en-US"/>
              <a:t>サイズ</a:t>
            </a:r>
            <a:endParaRPr lang="en-US" altLang="ja-JP" dirty="0"/>
          </a:p>
          <a:p>
            <a:r>
              <a:rPr lang="ja-JP" altLang="en-US"/>
              <a:t>レイアウト</a:t>
            </a:r>
            <a:endParaRPr lang="en-US" altLang="ja-JP" dirty="0"/>
          </a:p>
          <a:p>
            <a:pPr lvl="1"/>
            <a:r>
              <a:rPr lang="en-US" altLang="ja-JP" dirty="0"/>
              <a:t>8</a:t>
            </a:r>
            <a:r>
              <a:rPr lang="ja-JP" altLang="en-US"/>
              <a:t>個の枠</a:t>
            </a:r>
            <a:endParaRPr lang="en-US" altLang="ja-JP" dirty="0"/>
          </a:p>
          <a:p>
            <a:pPr lvl="1"/>
            <a:r>
              <a:rPr lang="ja-JP" altLang="en-US"/>
              <a:t>「伝わるデザイン」を参考</a:t>
            </a:r>
            <a:endParaRPr lang="en-US" altLang="ja-JP" dirty="0"/>
          </a:p>
          <a:p>
            <a:r>
              <a:rPr lang="ja-JP" altLang="en-US"/>
              <a:t>番号</a:t>
            </a:r>
            <a:endParaRPr lang="en-US" altLang="ja-JP" dirty="0"/>
          </a:p>
          <a:p>
            <a:pPr lvl="1"/>
            <a:r>
              <a:rPr lang="ja-JP" altLang="en-US"/>
              <a:t>枠に番号を付けることで視線を固定化</a:t>
            </a:r>
            <a:endParaRPr lang="en-US" altLang="ja-JP" dirty="0"/>
          </a:p>
          <a:p>
            <a:endParaRPr lang="en-US" altLang="ja-JP" dirty="0"/>
          </a:p>
          <a:p>
            <a:endParaRPr lang="en-US" altLang="ja-JP" dirty="0"/>
          </a:p>
        </p:txBody>
      </p:sp>
      <p:sp>
        <p:nvSpPr>
          <p:cNvPr id="86" name="テキスト プレースホルダー 85">
            <a:extLst>
              <a:ext uri="{FF2B5EF4-FFF2-40B4-BE49-F238E27FC236}">
                <a16:creationId xmlns:a16="http://schemas.microsoft.com/office/drawing/2014/main" id="{F1B87952-3B72-CCA6-99A2-31896764B22D}"/>
              </a:ext>
            </a:extLst>
          </p:cNvPr>
          <p:cNvSpPr>
            <a:spLocks noGrp="1"/>
          </p:cNvSpPr>
          <p:nvPr>
            <p:ph type="body" sz="quarter" idx="33"/>
          </p:nvPr>
        </p:nvSpPr>
        <p:spPr/>
        <p:txBody>
          <a:bodyPr>
            <a:normAutofit/>
          </a:bodyPr>
          <a:lstStyle/>
          <a:p>
            <a:r>
              <a:rPr lang="ja-JP" altLang="en-US"/>
              <a:t>おすすめ</a:t>
            </a:r>
            <a:endParaRPr lang="en-US" altLang="ja-JP" dirty="0"/>
          </a:p>
          <a:p>
            <a:pPr lvl="1"/>
            <a:r>
              <a:rPr lang="ja-JP" altLang="en-US"/>
              <a:t>游ゴシック，メイリオ，ヒラギノ</a:t>
            </a:r>
            <a:r>
              <a:rPr lang="en-US" altLang="ja-JP" dirty="0"/>
              <a:t>(Mac)</a:t>
            </a:r>
          </a:p>
          <a:p>
            <a:pPr lvl="1"/>
            <a:r>
              <a:rPr lang="ja-JP" altLang="en-US"/>
              <a:t>テンプレは游ゴシックで作成</a:t>
            </a:r>
            <a:endParaRPr lang="en-US" altLang="ja-JP" dirty="0"/>
          </a:p>
          <a:p>
            <a:pPr lvl="1"/>
            <a:r>
              <a:rPr lang="ja-JP" altLang="en-US"/>
              <a:t>情報保障の点から</a:t>
            </a:r>
            <a:r>
              <a:rPr lang="en-US" altLang="ja-JP" dirty="0"/>
              <a:t>UD</a:t>
            </a:r>
            <a:r>
              <a:rPr lang="ja-JP" altLang="en-US"/>
              <a:t>フォントも</a:t>
            </a:r>
            <a:endParaRPr lang="en-US" altLang="ja-JP" dirty="0"/>
          </a:p>
          <a:p>
            <a:r>
              <a:rPr lang="ja-JP" altLang="en-US"/>
              <a:t>サイズ</a:t>
            </a:r>
            <a:endParaRPr lang="en-US" altLang="ja-JP" dirty="0"/>
          </a:p>
          <a:p>
            <a:pPr lvl="1"/>
            <a:r>
              <a:rPr lang="ja-JP" altLang="en-US"/>
              <a:t>経験上，</a:t>
            </a:r>
            <a:r>
              <a:rPr lang="en-US" altLang="ja-JP" dirty="0"/>
              <a:t>32pt</a:t>
            </a:r>
            <a:r>
              <a:rPr lang="ja-JP" altLang="en-US"/>
              <a:t>未満は読みづらい</a:t>
            </a:r>
            <a:endParaRPr lang="en-US" altLang="ja-JP" dirty="0"/>
          </a:p>
          <a:p>
            <a:pPr lvl="2"/>
            <a:r>
              <a:rPr lang="ja-JP" altLang="en-US"/>
              <a:t>レベル</a:t>
            </a:r>
            <a:r>
              <a:rPr lang="en-US" altLang="ja-JP" dirty="0"/>
              <a:t>3</a:t>
            </a:r>
            <a:r>
              <a:rPr lang="ja-JP" altLang="en-US"/>
              <a:t>が</a:t>
            </a:r>
            <a:r>
              <a:rPr lang="en-US" altLang="ja-JP" dirty="0"/>
              <a:t>32pt</a:t>
            </a:r>
          </a:p>
          <a:p>
            <a:pPr lvl="3"/>
            <a:r>
              <a:rPr lang="ja-JP" altLang="en-US"/>
              <a:t>レベル</a:t>
            </a:r>
            <a:r>
              <a:rPr lang="en-US" altLang="ja-JP" dirty="0"/>
              <a:t>4</a:t>
            </a:r>
            <a:r>
              <a:rPr lang="ja-JP" altLang="en-US"/>
              <a:t>は「注」レベルでの使用を想定</a:t>
            </a:r>
          </a:p>
        </p:txBody>
      </p:sp>
      <p:sp>
        <p:nvSpPr>
          <p:cNvPr id="87" name="テキスト プレースホルダー 86">
            <a:extLst>
              <a:ext uri="{FF2B5EF4-FFF2-40B4-BE49-F238E27FC236}">
                <a16:creationId xmlns:a16="http://schemas.microsoft.com/office/drawing/2014/main" id="{BE3174A9-DFC1-BE1D-040E-8336B158B313}"/>
              </a:ext>
            </a:extLst>
          </p:cNvPr>
          <p:cNvSpPr>
            <a:spLocks noGrp="1"/>
          </p:cNvSpPr>
          <p:nvPr>
            <p:ph type="body" sz="quarter" idx="34"/>
          </p:nvPr>
        </p:nvSpPr>
        <p:spPr/>
        <p:txBody>
          <a:bodyPr>
            <a:normAutofit/>
          </a:bodyPr>
          <a:lstStyle/>
          <a:p>
            <a:r>
              <a:rPr lang="en-US" altLang="ja-JP" dirty="0"/>
              <a:t>3</a:t>
            </a:r>
            <a:r>
              <a:rPr lang="ja-JP" altLang="en-US"/>
              <a:t>色（青系，赤系，緑系）</a:t>
            </a:r>
            <a:endParaRPr lang="en-US" altLang="ja-JP" dirty="0"/>
          </a:p>
          <a:p>
            <a:pPr lvl="1"/>
            <a:r>
              <a:rPr lang="ja-JP" altLang="en-US"/>
              <a:t>「ホーム」タブの「レイアウト」から選択可能</a:t>
            </a: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r>
              <a:rPr lang="ja-JP" altLang="en-US"/>
              <a:t>この画像は</a:t>
            </a:r>
            <a:r>
              <a:rPr lang="en-US" altLang="ja-JP" dirty="0"/>
              <a:t>Mac</a:t>
            </a:r>
            <a:r>
              <a:rPr lang="ja-JP" altLang="en-US"/>
              <a:t>用のパワポのものです</a:t>
            </a:r>
          </a:p>
        </p:txBody>
      </p:sp>
      <p:sp>
        <p:nvSpPr>
          <p:cNvPr id="88" name="テキスト プレースホルダー 87">
            <a:extLst>
              <a:ext uri="{FF2B5EF4-FFF2-40B4-BE49-F238E27FC236}">
                <a16:creationId xmlns:a16="http://schemas.microsoft.com/office/drawing/2014/main" id="{7757942A-60CF-FC93-9BAA-85B4EB125C06}"/>
              </a:ext>
            </a:extLst>
          </p:cNvPr>
          <p:cNvSpPr>
            <a:spLocks noGrp="1"/>
          </p:cNvSpPr>
          <p:nvPr>
            <p:ph type="body" sz="quarter" idx="35"/>
          </p:nvPr>
        </p:nvSpPr>
        <p:spPr/>
        <p:txBody>
          <a:bodyPr>
            <a:normAutofit/>
          </a:bodyPr>
          <a:lstStyle/>
          <a:p>
            <a:r>
              <a:rPr lang="ja-JP" altLang="en-US"/>
              <a:t>積極的に図表を使おう</a:t>
            </a:r>
            <a:endParaRPr lang="en-US" altLang="ja-JP" dirty="0"/>
          </a:p>
          <a:p>
            <a:pPr lvl="1"/>
            <a:r>
              <a:rPr lang="ja-JP" altLang="en-US"/>
              <a:t>視覚に訴えるデザインもいいですよね</a:t>
            </a:r>
            <a:endParaRPr lang="en-US" altLang="ja-JP" dirty="0"/>
          </a:p>
          <a:p>
            <a:r>
              <a:rPr lang="ja-JP" altLang="en-US"/>
              <a:t>パワポの表ではなく，エクセルなど別のアプリで作り，画像として挿入</a:t>
            </a:r>
            <a:endParaRPr lang="en-US" altLang="ja-JP" dirty="0"/>
          </a:p>
          <a:p>
            <a:pPr lvl="1"/>
            <a:r>
              <a:rPr lang="ja-JP" altLang="en-US"/>
              <a:t>レイアウトが楽になる</a:t>
            </a:r>
            <a:endParaRPr lang="en-US" altLang="ja-JP" dirty="0"/>
          </a:p>
          <a:p>
            <a:r>
              <a:rPr lang="ja-JP" altLang="en-US"/>
              <a:t>関連イラスト</a:t>
            </a:r>
            <a:endParaRPr lang="en-US" altLang="ja-JP" dirty="0"/>
          </a:p>
          <a:p>
            <a:pPr lvl="1"/>
            <a:r>
              <a:rPr lang="ja-JP" altLang="en-US"/>
              <a:t>目立つと見てもらえる</a:t>
            </a:r>
            <a:endParaRPr lang="en-US" altLang="ja-JP" dirty="0"/>
          </a:p>
          <a:p>
            <a:r>
              <a:rPr lang="ja-JP" altLang="en-US"/>
              <a:t>右上に大学などのロゴを</a:t>
            </a:r>
            <a:endParaRPr lang="en-US" altLang="ja-JP" dirty="0"/>
          </a:p>
          <a:p>
            <a:pPr lvl="1"/>
            <a:r>
              <a:rPr lang="ja-JP" altLang="en-US"/>
              <a:t>映えます（ちなみに今のは</a:t>
            </a:r>
            <a:r>
              <a:rPr lang="en-US" altLang="ja-JP" dirty="0"/>
              <a:t>Canva</a:t>
            </a:r>
            <a:r>
              <a:rPr lang="ja-JP" altLang="en-US"/>
              <a:t>で作成）</a:t>
            </a:r>
            <a:endParaRPr lang="en-US" altLang="ja-JP" dirty="0"/>
          </a:p>
          <a:p>
            <a:endParaRPr lang="ja-JP" altLang="en-US"/>
          </a:p>
        </p:txBody>
      </p:sp>
      <p:sp>
        <p:nvSpPr>
          <p:cNvPr id="89" name="テキスト プレースホルダー 88">
            <a:extLst>
              <a:ext uri="{FF2B5EF4-FFF2-40B4-BE49-F238E27FC236}">
                <a16:creationId xmlns:a16="http://schemas.microsoft.com/office/drawing/2014/main" id="{D9EE2E66-5C8A-26F0-3BC5-717D91BDB92D}"/>
              </a:ext>
            </a:extLst>
          </p:cNvPr>
          <p:cNvSpPr>
            <a:spLocks noGrp="1"/>
          </p:cNvSpPr>
          <p:nvPr>
            <p:ph type="body" sz="quarter" idx="36"/>
          </p:nvPr>
        </p:nvSpPr>
        <p:spPr/>
        <p:txBody>
          <a:bodyPr>
            <a:normAutofit/>
          </a:bodyPr>
          <a:lstStyle/>
          <a:p>
            <a:r>
              <a:rPr lang="ja-JP" altLang="en-US"/>
              <a:t>印刷業者と相談</a:t>
            </a:r>
            <a:endParaRPr lang="en-US" altLang="ja-JP" dirty="0"/>
          </a:p>
          <a:p>
            <a:pPr lvl="1"/>
            <a:r>
              <a:rPr lang="en-US" altLang="ja-JP" dirty="0"/>
              <a:t>A0</a:t>
            </a:r>
            <a:r>
              <a:rPr lang="ja-JP" altLang="en-US"/>
              <a:t>ノビにすると余白が出ない</a:t>
            </a:r>
            <a:endParaRPr lang="en-US" altLang="ja-JP" dirty="0"/>
          </a:p>
          <a:p>
            <a:r>
              <a:rPr lang="ja-JP" altLang="en-US"/>
              <a:t>ファイル</a:t>
            </a:r>
            <a:endParaRPr lang="en-US" altLang="ja-JP" dirty="0"/>
          </a:p>
          <a:p>
            <a:pPr lvl="1"/>
            <a:r>
              <a:rPr lang="en-US" altLang="ja-JP" dirty="0"/>
              <a:t>PDF</a:t>
            </a:r>
            <a:r>
              <a:rPr lang="ja-JP" altLang="en-US"/>
              <a:t>にエクスポートするのが無難</a:t>
            </a:r>
            <a:endParaRPr lang="en-US" altLang="ja-JP" dirty="0"/>
          </a:p>
          <a:p>
            <a:r>
              <a:rPr lang="ja-JP" altLang="en-US"/>
              <a:t>時間</a:t>
            </a:r>
            <a:endParaRPr lang="en-US" altLang="ja-JP" dirty="0"/>
          </a:p>
          <a:p>
            <a:pPr lvl="1"/>
            <a:r>
              <a:rPr lang="ja-JP" altLang="en-US"/>
              <a:t>業者によりますがお早めに</a:t>
            </a:r>
            <a:endParaRPr lang="en-US" altLang="ja-JP" dirty="0"/>
          </a:p>
          <a:p>
            <a:r>
              <a:rPr lang="ja-JP" altLang="en-US"/>
              <a:t>分割印刷</a:t>
            </a:r>
            <a:endParaRPr lang="en-US" altLang="ja-JP" dirty="0"/>
          </a:p>
          <a:p>
            <a:pPr lvl="1"/>
            <a:r>
              <a:rPr lang="en-US" altLang="ja-JP" dirty="0"/>
              <a:t>A3</a:t>
            </a:r>
            <a:r>
              <a:rPr lang="ja-JP" altLang="en-US"/>
              <a:t>など小さい用紙をつなぎ合わせて</a:t>
            </a:r>
            <a:br>
              <a:rPr lang="en-US" altLang="ja-JP" dirty="0"/>
            </a:br>
            <a:r>
              <a:rPr lang="ja-JP" altLang="en-US"/>
              <a:t>大きくできる（詳しくはググって）</a:t>
            </a:r>
          </a:p>
          <a:p>
            <a:endParaRPr lang="ja-JP" altLang="en-US"/>
          </a:p>
        </p:txBody>
      </p:sp>
      <p:sp>
        <p:nvSpPr>
          <p:cNvPr id="90" name="テキスト プレースホルダー 89">
            <a:extLst>
              <a:ext uri="{FF2B5EF4-FFF2-40B4-BE49-F238E27FC236}">
                <a16:creationId xmlns:a16="http://schemas.microsoft.com/office/drawing/2014/main" id="{58FDD999-832F-01D8-C4D2-CF0FDA98062F}"/>
              </a:ext>
            </a:extLst>
          </p:cNvPr>
          <p:cNvSpPr>
            <a:spLocks noGrp="1"/>
          </p:cNvSpPr>
          <p:nvPr>
            <p:ph type="body" sz="quarter" idx="37"/>
          </p:nvPr>
        </p:nvSpPr>
        <p:spPr/>
        <p:txBody>
          <a:bodyPr>
            <a:normAutofit/>
          </a:bodyPr>
          <a:lstStyle/>
          <a:p>
            <a:r>
              <a:rPr lang="ja-JP" altLang="en-US" dirty="0"/>
              <a:t>センス不要！伝わる研究ポスター作成術</a:t>
            </a:r>
            <a:endParaRPr lang="en-US" altLang="ja-JP" dirty="0"/>
          </a:p>
          <a:p>
            <a:pPr lvl="1"/>
            <a:r>
              <a:rPr lang="ja-JP" altLang="en-US" dirty="0">
                <a:effectLst/>
                <a:latin typeface="Arial" panose="020B0604020202020204" pitchFamily="34" charset="0"/>
              </a:rPr>
              <a:t>小野英理さん（</a:t>
            </a:r>
            <a:r>
              <a:rPr lang="ja-JP" altLang="en-US" dirty="0"/>
              <a:t>京都大学）による解説スライド</a:t>
            </a:r>
            <a:endParaRPr lang="en-US" altLang="ja-JP" dirty="0"/>
          </a:p>
          <a:p>
            <a:pPr lvl="1"/>
            <a:r>
              <a:rPr lang="ja-JP" altLang="en-US" dirty="0"/>
              <a:t>ポスター発表一般に関する有益な情報がたくさん</a:t>
            </a:r>
            <a:endParaRPr lang="en-US" altLang="ja-JP" dirty="0"/>
          </a:p>
          <a:p>
            <a:pPr lvl="1"/>
            <a:r>
              <a:rPr lang="en-US" altLang="ja-JP" dirty="0"/>
              <a:t>https://ishort.ink/bwF2 (PDF)</a:t>
            </a:r>
          </a:p>
          <a:p>
            <a:r>
              <a:rPr lang="en-US" altLang="ja-JP" dirty="0"/>
              <a:t>Better Posters </a:t>
            </a:r>
          </a:p>
          <a:p>
            <a:pPr lvl="1"/>
            <a:r>
              <a:rPr lang="en-US" altLang="ja-JP" dirty="0"/>
              <a:t>2019</a:t>
            </a:r>
            <a:r>
              <a:rPr lang="ja-JP" altLang="en-US" dirty="0"/>
              <a:t>年頃から出てきた新しいデザイン</a:t>
            </a:r>
            <a:endParaRPr lang="en-US" altLang="ja-JP" dirty="0"/>
          </a:p>
          <a:p>
            <a:pPr lvl="1"/>
            <a:r>
              <a:rPr lang="ja-JP" altLang="en-US" dirty="0"/>
              <a:t>ポスターに対する既成概念が変わります</a:t>
            </a:r>
            <a:endParaRPr lang="en-US" altLang="ja-JP" dirty="0"/>
          </a:p>
          <a:p>
            <a:pPr lvl="1"/>
            <a:r>
              <a:rPr lang="ja-JP" altLang="en-US" dirty="0"/>
              <a:t>日本語の情報はかなり少ない</a:t>
            </a:r>
            <a:endParaRPr lang="en-US" altLang="ja-JP" dirty="0"/>
          </a:p>
          <a:p>
            <a:pPr lvl="1"/>
            <a:r>
              <a:rPr lang="en-US" altLang="ja-JP" dirty="0"/>
              <a:t>http://</a:t>
            </a:r>
            <a:r>
              <a:rPr lang="en-US" altLang="ja-JP" dirty="0" err="1"/>
              <a:t>betterposters.blogspot.com</a:t>
            </a:r>
            <a:r>
              <a:rPr lang="en-US" altLang="ja-JP" dirty="0"/>
              <a:t>/</a:t>
            </a:r>
          </a:p>
          <a:p>
            <a:endParaRPr lang="ja-JP" altLang="en-US" dirty="0"/>
          </a:p>
        </p:txBody>
      </p:sp>
      <p:sp>
        <p:nvSpPr>
          <p:cNvPr id="91" name="テキスト プレースホルダー 90">
            <a:extLst>
              <a:ext uri="{FF2B5EF4-FFF2-40B4-BE49-F238E27FC236}">
                <a16:creationId xmlns:a16="http://schemas.microsoft.com/office/drawing/2014/main" id="{4FC927D4-911D-38B6-07C7-06DB90F5AF62}"/>
              </a:ext>
            </a:extLst>
          </p:cNvPr>
          <p:cNvSpPr>
            <a:spLocks noGrp="1"/>
          </p:cNvSpPr>
          <p:nvPr>
            <p:ph type="body" sz="quarter" idx="38"/>
          </p:nvPr>
        </p:nvSpPr>
        <p:spPr/>
        <p:txBody>
          <a:bodyPr>
            <a:normAutofit/>
          </a:bodyPr>
          <a:lstStyle/>
          <a:p>
            <a:r>
              <a:rPr lang="ja-JP" altLang="en-US"/>
              <a:t>謝辞・参考文献を入れるスペースが狭い</a:t>
            </a:r>
            <a:endParaRPr lang="en-US" altLang="ja-JP" dirty="0"/>
          </a:p>
          <a:p>
            <a:pPr lvl="1"/>
            <a:r>
              <a:rPr lang="ja-JP" altLang="en-US"/>
              <a:t>とりあえず下の枠を使用</a:t>
            </a:r>
            <a:endParaRPr lang="en-US" altLang="ja-JP" dirty="0"/>
          </a:p>
          <a:p>
            <a:pPr lvl="1"/>
            <a:r>
              <a:rPr lang="ja-JP" altLang="en-US"/>
              <a:t>そもそも予稿集もあるから必須ではない気も</a:t>
            </a:r>
            <a:endParaRPr lang="en-US" altLang="ja-JP" dirty="0"/>
          </a:p>
          <a:p>
            <a:r>
              <a:rPr lang="ja-JP" altLang="en-US"/>
              <a:t>凝り出すと止まらない</a:t>
            </a:r>
            <a:endParaRPr lang="en-US" altLang="ja-JP" dirty="0"/>
          </a:p>
          <a:p>
            <a:pPr lvl="1"/>
            <a:r>
              <a:rPr lang="ja-JP" altLang="en-US"/>
              <a:t>楽しいのだけど，ほどほどに</a:t>
            </a:r>
          </a:p>
        </p:txBody>
      </p:sp>
      <p:sp>
        <p:nvSpPr>
          <p:cNvPr id="77" name="テキスト プレースホルダー 76">
            <a:extLst>
              <a:ext uri="{FF2B5EF4-FFF2-40B4-BE49-F238E27FC236}">
                <a16:creationId xmlns:a16="http://schemas.microsoft.com/office/drawing/2014/main" id="{CE5E3EEF-131E-4874-4DB5-76295B929FAC}"/>
              </a:ext>
            </a:extLst>
          </p:cNvPr>
          <p:cNvSpPr>
            <a:spLocks noGrp="1"/>
          </p:cNvSpPr>
          <p:nvPr>
            <p:ph type="body" sz="quarter" idx="18"/>
          </p:nvPr>
        </p:nvSpPr>
        <p:spPr/>
        <p:txBody>
          <a:bodyPr>
            <a:normAutofit/>
          </a:bodyPr>
          <a:lstStyle/>
          <a:p>
            <a:pPr marL="0" indent="0">
              <a:buNone/>
            </a:pPr>
            <a:r>
              <a:rPr lang="ja-JP" altLang="en-US"/>
              <a:t>作った人＝松浦</a:t>
            </a:r>
            <a:r>
              <a:rPr lang="en-US" altLang="ja-JP" dirty="0"/>
              <a:t> </a:t>
            </a:r>
            <a:r>
              <a:rPr lang="ja-JP" altLang="en-US"/>
              <a:t>年男（</a:t>
            </a:r>
            <a:r>
              <a:rPr lang="en-US" altLang="ja-JP" dirty="0"/>
              <a:t>2021-24</a:t>
            </a:r>
            <a:r>
              <a:rPr lang="ja-JP" altLang="en-US"/>
              <a:t>大会企画運営委員／北星学園大学）</a:t>
            </a:r>
          </a:p>
        </p:txBody>
      </p:sp>
      <p:sp>
        <p:nvSpPr>
          <p:cNvPr id="4" name="テキスト プレースホルダー 3">
            <a:extLst>
              <a:ext uri="{FF2B5EF4-FFF2-40B4-BE49-F238E27FC236}">
                <a16:creationId xmlns:a16="http://schemas.microsoft.com/office/drawing/2014/main" id="{FA6BB49B-EEF5-DBD9-7E0B-62D948BB9D9C}"/>
              </a:ext>
            </a:extLst>
          </p:cNvPr>
          <p:cNvSpPr>
            <a:spLocks noGrp="1"/>
          </p:cNvSpPr>
          <p:nvPr>
            <p:ph type="body" sz="quarter" idx="39"/>
          </p:nvPr>
        </p:nvSpPr>
        <p:spPr/>
        <p:txBody>
          <a:bodyPr>
            <a:normAutofit/>
          </a:bodyPr>
          <a:lstStyle/>
          <a:p>
            <a:r>
              <a:rPr lang="ja-JP" altLang="en-US"/>
              <a:t>日本語学会</a:t>
            </a:r>
            <a:r>
              <a:rPr lang="en-US" altLang="ja-JP" dirty="0"/>
              <a:t> 2023/5/3</a:t>
            </a:r>
            <a:endParaRPr lang="ja-JP" altLang="en-US"/>
          </a:p>
        </p:txBody>
      </p:sp>
      <p:sp>
        <p:nvSpPr>
          <p:cNvPr id="5" name="テキスト プレースホルダー 4">
            <a:extLst>
              <a:ext uri="{FF2B5EF4-FFF2-40B4-BE49-F238E27FC236}">
                <a16:creationId xmlns:a16="http://schemas.microsoft.com/office/drawing/2014/main" id="{7B9EF4F6-A9F0-EC3E-B2C6-CD6D4FCEF479}"/>
              </a:ext>
            </a:extLst>
          </p:cNvPr>
          <p:cNvSpPr>
            <a:spLocks noGrp="1"/>
          </p:cNvSpPr>
          <p:nvPr>
            <p:ph type="body" sz="quarter" idx="40"/>
          </p:nvPr>
        </p:nvSpPr>
        <p:spPr/>
        <p:txBody>
          <a:bodyPr/>
          <a:lstStyle/>
          <a:p>
            <a:r>
              <a:rPr lang="ja-JP" altLang="en-US"/>
              <a:t>参考文献</a:t>
            </a:r>
          </a:p>
          <a:p>
            <a:r>
              <a:rPr lang="ja-JP" altLang="en-US"/>
              <a:t>「伝わるデザイン：研究発表のユニバーサルデザイン」＜</a:t>
            </a:r>
            <a:r>
              <a:rPr lang="en-US" altLang="ja-JP" dirty="0"/>
              <a:t>https://</a:t>
            </a:r>
            <a:r>
              <a:rPr lang="en-US" altLang="ja-JP" dirty="0" err="1"/>
              <a:t>tsutawarudesign.com</a:t>
            </a:r>
            <a:r>
              <a:rPr lang="en-US" altLang="ja-JP" dirty="0"/>
              <a:t>/</a:t>
            </a:r>
            <a:r>
              <a:rPr lang="ja-JP" altLang="en-US"/>
              <a:t>＞</a:t>
            </a:r>
          </a:p>
          <a:p>
            <a:endParaRPr lang="ja-JP" altLang="en-US"/>
          </a:p>
        </p:txBody>
      </p:sp>
      <p:pic>
        <p:nvPicPr>
          <p:cNvPr id="3" name="図 2">
            <a:extLst>
              <a:ext uri="{FF2B5EF4-FFF2-40B4-BE49-F238E27FC236}">
                <a16:creationId xmlns:a16="http://schemas.microsoft.com/office/drawing/2014/main" id="{80C2A18D-FF8E-CE8A-31CE-1FB0FC5A46F4}"/>
              </a:ext>
            </a:extLst>
          </p:cNvPr>
          <p:cNvPicPr>
            <a:picLocks noChangeAspect="1"/>
          </p:cNvPicPr>
          <p:nvPr/>
        </p:nvPicPr>
        <p:blipFill>
          <a:blip r:embed="rId2"/>
          <a:stretch>
            <a:fillRect/>
          </a:stretch>
        </p:blipFill>
        <p:spPr>
          <a:xfrm>
            <a:off x="2354251" y="35178814"/>
            <a:ext cx="5863769" cy="2953602"/>
          </a:xfrm>
          <a:prstGeom prst="rect">
            <a:avLst/>
          </a:prstGeom>
        </p:spPr>
      </p:pic>
      <p:pic>
        <p:nvPicPr>
          <p:cNvPr id="8" name="図 7">
            <a:extLst>
              <a:ext uri="{FF2B5EF4-FFF2-40B4-BE49-F238E27FC236}">
                <a16:creationId xmlns:a16="http://schemas.microsoft.com/office/drawing/2014/main" id="{96F6F92B-A13A-C2B4-48F6-2EF083DFB1E5}"/>
              </a:ext>
            </a:extLst>
          </p:cNvPr>
          <p:cNvPicPr>
            <a:picLocks noChangeAspect="1"/>
          </p:cNvPicPr>
          <p:nvPr/>
        </p:nvPicPr>
        <p:blipFill rotWithShape="1">
          <a:blip r:embed="rId3"/>
          <a:srcRect l="22965" t="14944" r="25835" b="26536"/>
          <a:stretch/>
        </p:blipFill>
        <p:spPr>
          <a:xfrm>
            <a:off x="25286796" y="9239414"/>
            <a:ext cx="4198490" cy="4798730"/>
          </a:xfrm>
          <a:prstGeom prst="rect">
            <a:avLst/>
          </a:prstGeom>
        </p:spPr>
      </p:pic>
      <p:pic>
        <p:nvPicPr>
          <p:cNvPr id="6" name="図 5" descr="グラフィカル ユーザー インターフェイス, アプリケーション, タイムライン&#10;&#10;自動的に生成された説明">
            <a:extLst>
              <a:ext uri="{FF2B5EF4-FFF2-40B4-BE49-F238E27FC236}">
                <a16:creationId xmlns:a16="http://schemas.microsoft.com/office/drawing/2014/main" id="{82F69735-90C2-8A24-BD75-A87B8A16FFD3}"/>
              </a:ext>
            </a:extLst>
          </p:cNvPr>
          <p:cNvPicPr>
            <a:picLocks noChangeAspect="1"/>
          </p:cNvPicPr>
          <p:nvPr/>
        </p:nvPicPr>
        <p:blipFill>
          <a:blip r:embed="rId4"/>
          <a:stretch>
            <a:fillRect/>
          </a:stretch>
        </p:blipFill>
        <p:spPr>
          <a:xfrm>
            <a:off x="10463122" y="16844676"/>
            <a:ext cx="3749834" cy="5230032"/>
          </a:xfrm>
          <a:prstGeom prst="rect">
            <a:avLst/>
          </a:prstGeom>
        </p:spPr>
      </p:pic>
      <p:pic>
        <p:nvPicPr>
          <p:cNvPr id="11" name="図 10" descr="ロゴ&#10;&#10;自動的に生成された説明">
            <a:extLst>
              <a:ext uri="{FF2B5EF4-FFF2-40B4-BE49-F238E27FC236}">
                <a16:creationId xmlns:a16="http://schemas.microsoft.com/office/drawing/2014/main" id="{41D3937D-CCF1-AC49-D3CF-69E88C483DC2}"/>
              </a:ext>
            </a:extLst>
          </p:cNvPr>
          <p:cNvPicPr>
            <a:picLocks noChangeAspect="1"/>
          </p:cNvPicPr>
          <p:nvPr/>
        </p:nvPicPr>
        <p:blipFill>
          <a:blip r:embed="rId5"/>
          <a:stretch>
            <a:fillRect/>
          </a:stretch>
        </p:blipFill>
        <p:spPr>
          <a:xfrm>
            <a:off x="25004791" y="72994"/>
            <a:ext cx="4762500" cy="4762500"/>
          </a:xfrm>
          <a:prstGeom prst="rect">
            <a:avLst/>
          </a:prstGeom>
        </p:spPr>
      </p:pic>
      <p:pic>
        <p:nvPicPr>
          <p:cNvPr id="13" name="図 12" descr="QR コード&#10;&#10;自動的に生成された説明">
            <a:extLst>
              <a:ext uri="{FF2B5EF4-FFF2-40B4-BE49-F238E27FC236}">
                <a16:creationId xmlns:a16="http://schemas.microsoft.com/office/drawing/2014/main" id="{E1D230BF-61CB-104C-F17C-1C1DFA926A6D}"/>
              </a:ext>
            </a:extLst>
          </p:cNvPr>
          <p:cNvPicPr>
            <a:picLocks noChangeAspect="1"/>
          </p:cNvPicPr>
          <p:nvPr/>
        </p:nvPicPr>
        <p:blipFill>
          <a:blip r:embed="rId6"/>
          <a:stretch>
            <a:fillRect/>
          </a:stretch>
        </p:blipFill>
        <p:spPr>
          <a:xfrm>
            <a:off x="27613480" y="25630212"/>
            <a:ext cx="1474240" cy="1474240"/>
          </a:xfrm>
          <a:prstGeom prst="rect">
            <a:avLst/>
          </a:prstGeom>
        </p:spPr>
      </p:pic>
      <p:pic>
        <p:nvPicPr>
          <p:cNvPr id="15" name="図 14" descr="カレンダー&#10;&#10;自動的に生成された説明">
            <a:extLst>
              <a:ext uri="{FF2B5EF4-FFF2-40B4-BE49-F238E27FC236}">
                <a16:creationId xmlns:a16="http://schemas.microsoft.com/office/drawing/2014/main" id="{95A8EFE4-421F-FB64-67F7-4027225D93C8}"/>
              </a:ext>
            </a:extLst>
          </p:cNvPr>
          <p:cNvPicPr>
            <a:picLocks noChangeAspect="1"/>
          </p:cNvPicPr>
          <p:nvPr/>
        </p:nvPicPr>
        <p:blipFill>
          <a:blip r:embed="rId7"/>
          <a:stretch>
            <a:fillRect/>
          </a:stretch>
        </p:blipFill>
        <p:spPr>
          <a:xfrm>
            <a:off x="26755716" y="28039332"/>
            <a:ext cx="2332004" cy="3297599"/>
          </a:xfrm>
          <a:prstGeom prst="rect">
            <a:avLst/>
          </a:prstGeom>
        </p:spPr>
      </p:pic>
    </p:spTree>
    <p:extLst>
      <p:ext uri="{BB962C8B-B14F-4D97-AF65-F5344CB8AC3E}">
        <p14:creationId xmlns:p14="http://schemas.microsoft.com/office/powerpoint/2010/main" val="3683615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タイトル 73">
            <a:extLst>
              <a:ext uri="{FF2B5EF4-FFF2-40B4-BE49-F238E27FC236}">
                <a16:creationId xmlns:a16="http://schemas.microsoft.com/office/drawing/2014/main" id="{A69276AE-AD90-5E42-F68D-5A4A5FDB68CA}"/>
              </a:ext>
            </a:extLst>
          </p:cNvPr>
          <p:cNvSpPr>
            <a:spLocks noGrp="1"/>
          </p:cNvSpPr>
          <p:nvPr>
            <p:ph type="title"/>
          </p:nvPr>
        </p:nvSpPr>
        <p:spPr/>
        <p:txBody>
          <a:bodyPr>
            <a:normAutofit/>
          </a:bodyPr>
          <a:lstStyle/>
          <a:p>
            <a:r>
              <a:rPr lang="en-US" altLang="ja-JP" b="1" dirty="0">
                <a:latin typeface="Arial" panose="020B0604020202020204" pitchFamily="34" charset="0"/>
                <a:cs typeface="Arial" panose="020B0604020202020204" pitchFamily="34" charset="0"/>
              </a:rPr>
              <a:t>Report</a:t>
            </a:r>
            <a:r>
              <a:rPr lang="ja-JP" altLang="en-US"/>
              <a:t>の仮名表記について</a:t>
            </a:r>
          </a:p>
        </p:txBody>
      </p:sp>
      <p:sp>
        <p:nvSpPr>
          <p:cNvPr id="75" name="テキスト プレースホルダー 74">
            <a:extLst>
              <a:ext uri="{FF2B5EF4-FFF2-40B4-BE49-F238E27FC236}">
                <a16:creationId xmlns:a16="http://schemas.microsoft.com/office/drawing/2014/main" id="{F957DD6B-189F-9A83-624D-40C0F7BD3199}"/>
              </a:ext>
            </a:extLst>
          </p:cNvPr>
          <p:cNvSpPr>
            <a:spLocks noGrp="1"/>
          </p:cNvSpPr>
          <p:nvPr>
            <p:ph type="body" sz="quarter" idx="14"/>
          </p:nvPr>
        </p:nvSpPr>
        <p:spPr/>
        <p:txBody>
          <a:bodyPr>
            <a:normAutofit fontScale="92500" lnSpcReduction="10000"/>
          </a:bodyPr>
          <a:lstStyle/>
          <a:p>
            <a:r>
              <a:rPr lang="en-US" altLang="ja-JP" dirty="0"/>
              <a:t>① </a:t>
            </a:r>
            <a:r>
              <a:rPr lang="ja-JP" altLang="en-US"/>
              <a:t>背景</a:t>
            </a:r>
          </a:p>
        </p:txBody>
      </p:sp>
      <p:sp>
        <p:nvSpPr>
          <p:cNvPr id="76" name="テキスト プレースホルダー 75">
            <a:extLst>
              <a:ext uri="{FF2B5EF4-FFF2-40B4-BE49-F238E27FC236}">
                <a16:creationId xmlns:a16="http://schemas.microsoft.com/office/drawing/2014/main" id="{F4F78930-7872-47D4-D37B-932D5A63A221}"/>
              </a:ext>
            </a:extLst>
          </p:cNvPr>
          <p:cNvSpPr>
            <a:spLocks noGrp="1"/>
          </p:cNvSpPr>
          <p:nvPr>
            <p:ph type="body" sz="quarter" idx="15"/>
          </p:nvPr>
        </p:nvSpPr>
        <p:spPr/>
        <p:txBody>
          <a:bodyPr>
            <a:normAutofit/>
          </a:bodyPr>
          <a:lstStyle/>
          <a:p>
            <a:r>
              <a:rPr lang="ja-JP" altLang="en-US"/>
              <a:t>外来語表記のゆれ </a:t>
            </a:r>
            <a:endParaRPr lang="en-US" altLang="ja-JP" dirty="0"/>
          </a:p>
          <a:p>
            <a:pPr lvl="1"/>
            <a:r>
              <a:rPr lang="en-US" altLang="ja-JP" dirty="0"/>
              <a:t>Y</a:t>
            </a:r>
            <a:r>
              <a:rPr lang="ja-JP" altLang="en-US"/>
              <a:t>シャツ </a:t>
            </a:r>
            <a:r>
              <a:rPr lang="en-US" altLang="ja-JP" dirty="0"/>
              <a:t>vs </a:t>
            </a:r>
            <a:r>
              <a:rPr lang="ja-JP" altLang="en-US"/>
              <a:t>カッターシャツ</a:t>
            </a:r>
            <a:endParaRPr lang="en-US" altLang="ja-JP" dirty="0"/>
          </a:p>
          <a:p>
            <a:pPr lvl="1"/>
            <a:r>
              <a:rPr lang="ja-JP" altLang="en-US"/>
              <a:t>コンピューター</a:t>
            </a:r>
            <a:r>
              <a:rPr lang="en-US" altLang="ja-JP" dirty="0"/>
              <a:t> vs. </a:t>
            </a:r>
            <a:r>
              <a:rPr lang="ja-JP" altLang="en-US"/>
              <a:t>コンピュータ</a:t>
            </a:r>
            <a:endParaRPr lang="en-US" altLang="ja-JP" dirty="0"/>
          </a:p>
          <a:p>
            <a:pPr lvl="1"/>
            <a:r>
              <a:rPr lang="ja-JP" altLang="en-US"/>
              <a:t>メール</a:t>
            </a:r>
            <a:r>
              <a:rPr lang="en-US" altLang="ja-JP" dirty="0"/>
              <a:t> vs. </a:t>
            </a:r>
            <a:r>
              <a:rPr lang="ja-JP" altLang="en-US"/>
              <a:t>メイル</a:t>
            </a:r>
            <a:endParaRPr lang="en-US" altLang="ja-JP" dirty="0"/>
          </a:p>
          <a:p>
            <a:pPr lvl="1"/>
            <a:r>
              <a:rPr lang="ja-JP" altLang="en-US"/>
              <a:t>アーティスト</a:t>
            </a:r>
            <a:r>
              <a:rPr lang="en-US" altLang="ja-JP" dirty="0"/>
              <a:t> vs. </a:t>
            </a:r>
            <a:r>
              <a:rPr lang="ja-JP" altLang="en-US"/>
              <a:t>アーチスト</a:t>
            </a:r>
            <a:endParaRPr lang="en-US" altLang="ja-JP" dirty="0"/>
          </a:p>
          <a:p>
            <a:r>
              <a:rPr lang="ja-JP" altLang="en-US"/>
              <a:t>二重語</a:t>
            </a:r>
            <a:endParaRPr lang="en-US" altLang="ja-JP" dirty="0"/>
          </a:p>
          <a:p>
            <a:pPr lvl="1"/>
            <a:r>
              <a:rPr lang="ja-JP" altLang="en-US"/>
              <a:t>ラムネ </a:t>
            </a:r>
            <a:r>
              <a:rPr lang="en-US" altLang="ja-JP" dirty="0"/>
              <a:t>vs </a:t>
            </a:r>
            <a:r>
              <a:rPr lang="ja-JP" altLang="en-US"/>
              <a:t>レモネード </a:t>
            </a:r>
            <a:endParaRPr lang="en-US" altLang="ja-JP" dirty="0"/>
          </a:p>
          <a:p>
            <a:r>
              <a:rPr lang="ja-JP" altLang="en-US"/>
              <a:t>様々な観点</a:t>
            </a:r>
            <a:endParaRPr lang="en-US" altLang="ja-JP" dirty="0"/>
          </a:p>
          <a:p>
            <a:pPr lvl="1"/>
            <a:r>
              <a:rPr lang="ja-JP" altLang="en-US"/>
              <a:t>ゆれの類型</a:t>
            </a:r>
            <a:r>
              <a:rPr lang="en-US" altLang="ja-JP" dirty="0"/>
              <a:t> (</a:t>
            </a:r>
            <a:r>
              <a:rPr lang="ja-JP" altLang="en-US"/>
              <a:t>松崎</a:t>
            </a:r>
            <a:r>
              <a:rPr lang="en-US" altLang="ja-JP" dirty="0"/>
              <a:t>1992)</a:t>
            </a:r>
          </a:p>
          <a:p>
            <a:pPr lvl="1"/>
            <a:r>
              <a:rPr lang="ja-JP" altLang="en-US"/>
              <a:t>媒体差</a:t>
            </a:r>
            <a:r>
              <a:rPr lang="en-US" altLang="ja-JP" dirty="0"/>
              <a:t> (</a:t>
            </a:r>
            <a:r>
              <a:rPr lang="ja-JP" altLang="en-US"/>
              <a:t>小椋</a:t>
            </a:r>
            <a:r>
              <a:rPr lang="en-US" altLang="ja-JP" dirty="0"/>
              <a:t>2013)</a:t>
            </a:r>
          </a:p>
        </p:txBody>
      </p:sp>
      <p:sp>
        <p:nvSpPr>
          <p:cNvPr id="80" name="テキスト プレースホルダー 79">
            <a:extLst>
              <a:ext uri="{FF2B5EF4-FFF2-40B4-BE49-F238E27FC236}">
                <a16:creationId xmlns:a16="http://schemas.microsoft.com/office/drawing/2014/main" id="{3EFE30B3-B7AB-A583-5D71-A6038FC1DF99}"/>
              </a:ext>
            </a:extLst>
          </p:cNvPr>
          <p:cNvSpPr>
            <a:spLocks noGrp="1"/>
          </p:cNvSpPr>
          <p:nvPr>
            <p:ph type="body" sz="quarter" idx="19"/>
          </p:nvPr>
        </p:nvSpPr>
        <p:spPr/>
        <p:txBody>
          <a:bodyPr>
            <a:normAutofit fontScale="92500" lnSpcReduction="10000"/>
          </a:bodyPr>
          <a:lstStyle/>
          <a:p>
            <a:r>
              <a:rPr lang="ja-JP" altLang="en-US"/>
              <a:t>⑤</a:t>
            </a:r>
            <a:r>
              <a:rPr lang="en-US" altLang="ja-JP" dirty="0"/>
              <a:t> </a:t>
            </a:r>
            <a:r>
              <a:rPr lang="ja-JP" altLang="en-US"/>
              <a:t>調査</a:t>
            </a:r>
            <a:r>
              <a:rPr lang="en-US" altLang="ja-JP" dirty="0"/>
              <a:t>3</a:t>
            </a:r>
            <a:r>
              <a:rPr lang="ja-JP" altLang="en-US"/>
              <a:t>　書き言葉コーパス</a:t>
            </a:r>
          </a:p>
        </p:txBody>
      </p:sp>
      <p:sp>
        <p:nvSpPr>
          <p:cNvPr id="81" name="テキスト プレースホルダー 80">
            <a:extLst>
              <a:ext uri="{FF2B5EF4-FFF2-40B4-BE49-F238E27FC236}">
                <a16:creationId xmlns:a16="http://schemas.microsoft.com/office/drawing/2014/main" id="{94AAA588-E7AB-4451-082D-DE6312EA7CD0}"/>
              </a:ext>
            </a:extLst>
          </p:cNvPr>
          <p:cNvSpPr>
            <a:spLocks noGrp="1"/>
          </p:cNvSpPr>
          <p:nvPr>
            <p:ph type="body" sz="quarter" idx="21"/>
          </p:nvPr>
        </p:nvSpPr>
        <p:spPr/>
        <p:txBody>
          <a:bodyPr>
            <a:normAutofit fontScale="92500" lnSpcReduction="10000"/>
          </a:bodyPr>
          <a:lstStyle/>
          <a:p>
            <a:r>
              <a:rPr lang="ja-JP" altLang="en-US"/>
              <a:t>②</a:t>
            </a:r>
            <a:r>
              <a:rPr lang="en-US" altLang="ja-JP" dirty="0"/>
              <a:t> </a:t>
            </a:r>
            <a:r>
              <a:rPr lang="ja-JP" altLang="en-US"/>
              <a:t>問題設定</a:t>
            </a:r>
          </a:p>
        </p:txBody>
      </p:sp>
      <p:sp>
        <p:nvSpPr>
          <p:cNvPr id="85" name="テキスト プレースホルダー 84">
            <a:extLst>
              <a:ext uri="{FF2B5EF4-FFF2-40B4-BE49-F238E27FC236}">
                <a16:creationId xmlns:a16="http://schemas.microsoft.com/office/drawing/2014/main" id="{EE463F7F-2042-17EB-8E1E-695BB85040AB}"/>
              </a:ext>
            </a:extLst>
          </p:cNvPr>
          <p:cNvSpPr>
            <a:spLocks noGrp="1"/>
          </p:cNvSpPr>
          <p:nvPr>
            <p:ph type="body" sz="quarter" idx="23"/>
          </p:nvPr>
        </p:nvSpPr>
        <p:spPr/>
        <p:txBody>
          <a:bodyPr>
            <a:normAutofit fontScale="92500" lnSpcReduction="10000"/>
          </a:bodyPr>
          <a:lstStyle/>
          <a:p>
            <a:r>
              <a:rPr lang="ja-JP" altLang="en-US"/>
              <a:t>③</a:t>
            </a:r>
            <a:r>
              <a:rPr lang="en-US" altLang="ja-JP" dirty="0"/>
              <a:t> </a:t>
            </a:r>
            <a:r>
              <a:rPr lang="ja-JP" altLang="en-US"/>
              <a:t>調査１　</a:t>
            </a:r>
            <a:r>
              <a:rPr lang="en-US" altLang="ja-JP" dirty="0"/>
              <a:t>NDL</a:t>
            </a:r>
            <a:r>
              <a:rPr lang="ja-JP" altLang="en-US"/>
              <a:t>サーチ</a:t>
            </a:r>
          </a:p>
        </p:txBody>
      </p:sp>
      <p:sp>
        <p:nvSpPr>
          <p:cNvPr id="48" name="テキスト プレースホルダー 47">
            <a:extLst>
              <a:ext uri="{FF2B5EF4-FFF2-40B4-BE49-F238E27FC236}">
                <a16:creationId xmlns:a16="http://schemas.microsoft.com/office/drawing/2014/main" id="{332056DE-9A37-0DCA-2813-FAC33A1EEEFA}"/>
              </a:ext>
            </a:extLst>
          </p:cNvPr>
          <p:cNvSpPr>
            <a:spLocks noGrp="1"/>
          </p:cNvSpPr>
          <p:nvPr>
            <p:ph type="body" sz="quarter" idx="25"/>
          </p:nvPr>
        </p:nvSpPr>
        <p:spPr/>
        <p:txBody>
          <a:bodyPr>
            <a:normAutofit fontScale="92500" lnSpcReduction="10000"/>
          </a:bodyPr>
          <a:lstStyle/>
          <a:p>
            <a:r>
              <a:rPr lang="en-US" altLang="ja-JP" dirty="0"/>
              <a:t>④ </a:t>
            </a:r>
            <a:r>
              <a:rPr lang="ja-JP" altLang="en-US"/>
              <a:t>調査</a:t>
            </a:r>
            <a:r>
              <a:rPr lang="en-US" altLang="ja-JP" dirty="0"/>
              <a:t>2</a:t>
            </a:r>
            <a:r>
              <a:rPr lang="ja-JP" altLang="en-US"/>
              <a:t>　朝日新聞クロスサーチ</a:t>
            </a:r>
            <a:endParaRPr lang="en-US" altLang="ja-JP" dirty="0"/>
          </a:p>
        </p:txBody>
      </p:sp>
      <p:sp>
        <p:nvSpPr>
          <p:cNvPr id="49" name="テキスト プレースホルダー 48">
            <a:extLst>
              <a:ext uri="{FF2B5EF4-FFF2-40B4-BE49-F238E27FC236}">
                <a16:creationId xmlns:a16="http://schemas.microsoft.com/office/drawing/2014/main" id="{5FE66997-B521-2674-94D4-779EFABA3D63}"/>
              </a:ext>
            </a:extLst>
          </p:cNvPr>
          <p:cNvSpPr>
            <a:spLocks noGrp="1"/>
          </p:cNvSpPr>
          <p:nvPr>
            <p:ph type="body" sz="quarter" idx="27"/>
          </p:nvPr>
        </p:nvSpPr>
        <p:spPr/>
        <p:txBody>
          <a:bodyPr>
            <a:normAutofit fontScale="92500" lnSpcReduction="10000"/>
          </a:bodyPr>
          <a:lstStyle/>
          <a:p>
            <a:r>
              <a:rPr lang="ja-JP" altLang="en-US"/>
              <a:t>⑥</a:t>
            </a:r>
            <a:r>
              <a:rPr lang="en-US" altLang="ja-JP" dirty="0"/>
              <a:t> </a:t>
            </a:r>
            <a:r>
              <a:rPr lang="ja-JP" altLang="en-US"/>
              <a:t>調査</a:t>
            </a:r>
            <a:r>
              <a:rPr lang="en-US" altLang="ja-JP" dirty="0"/>
              <a:t>4</a:t>
            </a:r>
            <a:r>
              <a:rPr lang="ja-JP" altLang="en-US"/>
              <a:t>　国会会議録</a:t>
            </a:r>
          </a:p>
        </p:txBody>
      </p:sp>
      <p:sp>
        <p:nvSpPr>
          <p:cNvPr id="28" name="テキスト プレースホルダー 27">
            <a:extLst>
              <a:ext uri="{FF2B5EF4-FFF2-40B4-BE49-F238E27FC236}">
                <a16:creationId xmlns:a16="http://schemas.microsoft.com/office/drawing/2014/main" id="{18BF287C-BD70-DC2C-A05B-9BDA1883180B}"/>
              </a:ext>
            </a:extLst>
          </p:cNvPr>
          <p:cNvSpPr>
            <a:spLocks noGrp="1"/>
          </p:cNvSpPr>
          <p:nvPr>
            <p:ph type="body" sz="quarter" idx="29"/>
          </p:nvPr>
        </p:nvSpPr>
        <p:spPr/>
        <p:txBody>
          <a:bodyPr>
            <a:normAutofit fontScale="92500" lnSpcReduction="10000"/>
          </a:bodyPr>
          <a:lstStyle/>
          <a:p>
            <a:r>
              <a:rPr lang="ja-JP" altLang="en-US"/>
              <a:t>⑦</a:t>
            </a:r>
            <a:r>
              <a:rPr lang="en-US" altLang="ja-JP" dirty="0"/>
              <a:t> </a:t>
            </a:r>
            <a:r>
              <a:rPr lang="ja-JP" altLang="en-US"/>
              <a:t>結論</a:t>
            </a:r>
          </a:p>
        </p:txBody>
      </p:sp>
      <p:sp>
        <p:nvSpPr>
          <p:cNvPr id="38" name="テキスト プレースホルダー 37">
            <a:extLst>
              <a:ext uri="{FF2B5EF4-FFF2-40B4-BE49-F238E27FC236}">
                <a16:creationId xmlns:a16="http://schemas.microsoft.com/office/drawing/2014/main" id="{FE31AEF5-AEBD-E055-6EC8-58437AD420FF}"/>
              </a:ext>
            </a:extLst>
          </p:cNvPr>
          <p:cNvSpPr>
            <a:spLocks noGrp="1"/>
          </p:cNvSpPr>
          <p:nvPr>
            <p:ph type="body" sz="quarter" idx="31"/>
          </p:nvPr>
        </p:nvSpPr>
        <p:spPr/>
        <p:txBody>
          <a:bodyPr>
            <a:normAutofit fontScale="92500" lnSpcReduction="10000"/>
          </a:bodyPr>
          <a:lstStyle/>
          <a:p>
            <a:r>
              <a:rPr lang="ja-JP" altLang="en-US"/>
              <a:t>⑧</a:t>
            </a:r>
            <a:r>
              <a:rPr lang="en-US" altLang="ja-JP" dirty="0"/>
              <a:t> </a:t>
            </a:r>
            <a:r>
              <a:rPr lang="ja-JP" altLang="en-US"/>
              <a:t>今後の課題</a:t>
            </a:r>
          </a:p>
        </p:txBody>
      </p:sp>
      <p:sp>
        <p:nvSpPr>
          <p:cNvPr id="39" name="テキスト プレースホルダー 38">
            <a:extLst>
              <a:ext uri="{FF2B5EF4-FFF2-40B4-BE49-F238E27FC236}">
                <a16:creationId xmlns:a16="http://schemas.microsoft.com/office/drawing/2014/main" id="{EF52EE72-E612-DD49-116C-84C45F7EE39B}"/>
              </a:ext>
            </a:extLst>
          </p:cNvPr>
          <p:cNvSpPr>
            <a:spLocks noGrp="1"/>
          </p:cNvSpPr>
          <p:nvPr>
            <p:ph type="body" sz="quarter" idx="32"/>
          </p:nvPr>
        </p:nvSpPr>
        <p:spPr/>
        <p:txBody>
          <a:bodyPr>
            <a:normAutofit/>
          </a:bodyPr>
          <a:lstStyle/>
          <a:p>
            <a:r>
              <a:rPr lang="en-US" altLang="ja-JP" dirty="0"/>
              <a:t>Report</a:t>
            </a:r>
            <a:r>
              <a:rPr lang="ja-JP" altLang="en-US"/>
              <a:t>の表記</a:t>
            </a:r>
            <a:endParaRPr lang="en-US" altLang="ja-JP" dirty="0"/>
          </a:p>
          <a:p>
            <a:pPr lvl="1"/>
            <a:r>
              <a:rPr lang="ja-JP" altLang="en-US"/>
              <a:t>英語の反映</a:t>
            </a:r>
            <a:r>
              <a:rPr lang="en-US" altLang="ja-JP" dirty="0"/>
              <a:t> (</a:t>
            </a:r>
            <a:r>
              <a:rPr lang="ja-JP" altLang="en-US"/>
              <a:t>毎日ことば</a:t>
            </a:r>
            <a:r>
              <a:rPr lang="en-US" altLang="ja-JP" dirty="0"/>
              <a:t>2020)</a:t>
            </a:r>
          </a:p>
          <a:p>
            <a:r>
              <a:rPr lang="en-US" altLang="ja-JP" dirty="0"/>
              <a:t>Google</a:t>
            </a:r>
            <a:r>
              <a:rPr lang="ja-JP" altLang="en-US"/>
              <a:t>検索</a:t>
            </a:r>
            <a:endParaRPr lang="en-US" altLang="ja-JP" dirty="0"/>
          </a:p>
          <a:p>
            <a:pPr lvl="1"/>
            <a:r>
              <a:rPr lang="ja-JP" altLang="en-US"/>
              <a:t>レポート</a:t>
            </a:r>
            <a:r>
              <a:rPr lang="en-US" altLang="ja-JP" dirty="0"/>
              <a:t> 4</a:t>
            </a:r>
            <a:r>
              <a:rPr lang="ja-JP" altLang="en-US"/>
              <a:t>億</a:t>
            </a:r>
            <a:r>
              <a:rPr lang="en-US" altLang="ja-JP" dirty="0"/>
              <a:t>5000</a:t>
            </a:r>
            <a:r>
              <a:rPr lang="ja-JP" altLang="en-US"/>
              <a:t>万件</a:t>
            </a:r>
            <a:endParaRPr lang="en-US" altLang="ja-JP" dirty="0"/>
          </a:p>
          <a:p>
            <a:pPr lvl="1"/>
            <a:r>
              <a:rPr lang="ja-JP" altLang="en-US"/>
              <a:t>リポート</a:t>
            </a:r>
            <a:r>
              <a:rPr lang="en-US" altLang="ja-JP" dirty="0"/>
              <a:t>        4600</a:t>
            </a:r>
            <a:r>
              <a:rPr lang="ja-JP" altLang="en-US"/>
              <a:t>万件</a:t>
            </a:r>
            <a:endParaRPr lang="en-US" altLang="ja-JP" dirty="0"/>
          </a:p>
          <a:p>
            <a:r>
              <a:rPr lang="ja-JP" altLang="en-US"/>
              <a:t>使い分けはあるのか？</a:t>
            </a:r>
            <a:endParaRPr lang="en-US" altLang="ja-JP" dirty="0"/>
          </a:p>
        </p:txBody>
      </p:sp>
      <p:sp>
        <p:nvSpPr>
          <p:cNvPr id="40" name="テキスト プレースホルダー 39">
            <a:extLst>
              <a:ext uri="{FF2B5EF4-FFF2-40B4-BE49-F238E27FC236}">
                <a16:creationId xmlns:a16="http://schemas.microsoft.com/office/drawing/2014/main" id="{39426F00-02FE-CBE3-55DF-3876C363CE77}"/>
              </a:ext>
            </a:extLst>
          </p:cNvPr>
          <p:cNvSpPr>
            <a:spLocks noGrp="1"/>
          </p:cNvSpPr>
          <p:nvPr>
            <p:ph type="body" sz="quarter" idx="33"/>
          </p:nvPr>
        </p:nvSpPr>
        <p:spPr/>
        <p:txBody>
          <a:bodyPr>
            <a:normAutofit/>
          </a:bodyPr>
          <a:lstStyle/>
          <a:p>
            <a:r>
              <a:rPr lang="ja-JP" altLang="en-US"/>
              <a:t>対象</a:t>
            </a:r>
            <a:endParaRPr lang="en-US" altLang="ja-JP" dirty="0"/>
          </a:p>
          <a:p>
            <a:pPr lvl="1"/>
            <a:r>
              <a:rPr lang="ja-JP" altLang="en-US"/>
              <a:t>新聞記事，雑誌記事</a:t>
            </a:r>
            <a:endParaRPr lang="en-US" altLang="ja-JP" dirty="0"/>
          </a:p>
          <a:p>
            <a:r>
              <a:rPr lang="ja-JP" altLang="en-US"/>
              <a:t>大局的分布＝リポート多数</a:t>
            </a:r>
            <a:r>
              <a:rPr lang="en-US" altLang="ja-JP" dirty="0"/>
              <a:t>(</a:t>
            </a:r>
            <a:r>
              <a:rPr lang="ja-JP" altLang="en-US"/>
              <a:t>約</a:t>
            </a:r>
            <a:r>
              <a:rPr lang="en-US" altLang="ja-JP" dirty="0"/>
              <a:t>9</a:t>
            </a:r>
            <a:r>
              <a:rPr lang="ja-JP" altLang="en-US"/>
              <a:t>割</a:t>
            </a:r>
            <a:r>
              <a:rPr lang="en-US" altLang="ja-JP" dirty="0"/>
              <a:t>)</a:t>
            </a:r>
          </a:p>
          <a:p>
            <a:r>
              <a:rPr lang="en-US" altLang="ja-JP" dirty="0"/>
              <a:t>『</a:t>
            </a:r>
            <a:r>
              <a:rPr lang="ja-JP" altLang="en-US"/>
              <a:t>週刊朝日</a:t>
            </a:r>
            <a:r>
              <a:rPr lang="en-US" altLang="ja-JP" dirty="0"/>
              <a:t>』</a:t>
            </a:r>
            <a:r>
              <a:rPr lang="ja-JP" altLang="en-US"/>
              <a:t>はレポートが増加</a:t>
            </a:r>
            <a:endParaRPr lang="en-US" altLang="ja-JP" dirty="0"/>
          </a:p>
          <a:p>
            <a:pPr lvl="1"/>
            <a:r>
              <a:rPr lang="ja-JP" altLang="en-US"/>
              <a:t>ジャンルの反映？</a:t>
            </a:r>
            <a:endParaRPr lang="en-US" altLang="ja-JP" dirty="0"/>
          </a:p>
          <a:p>
            <a:pPr lvl="1"/>
            <a:endParaRPr lang="ja-JP" altLang="en-US"/>
          </a:p>
          <a:p>
            <a:endParaRPr lang="en-US" altLang="ja-JP" dirty="0"/>
          </a:p>
        </p:txBody>
      </p:sp>
      <p:sp>
        <p:nvSpPr>
          <p:cNvPr id="50" name="テキスト プレースホルダー 49">
            <a:extLst>
              <a:ext uri="{FF2B5EF4-FFF2-40B4-BE49-F238E27FC236}">
                <a16:creationId xmlns:a16="http://schemas.microsoft.com/office/drawing/2014/main" id="{80C47345-CD4F-B694-4526-D5B69845DEF2}"/>
              </a:ext>
            </a:extLst>
          </p:cNvPr>
          <p:cNvSpPr>
            <a:spLocks noGrp="1"/>
          </p:cNvSpPr>
          <p:nvPr>
            <p:ph type="body" sz="quarter" idx="34"/>
          </p:nvPr>
        </p:nvSpPr>
        <p:spPr/>
        <p:txBody>
          <a:bodyPr>
            <a:normAutofit/>
          </a:bodyPr>
          <a:lstStyle/>
          <a:p>
            <a:r>
              <a:rPr lang="ja-JP" altLang="en-US"/>
              <a:t>対象</a:t>
            </a:r>
            <a:endParaRPr lang="en-US" altLang="ja-JP" dirty="0"/>
          </a:p>
          <a:p>
            <a:pPr lvl="1"/>
            <a:r>
              <a:rPr lang="ja-JP" altLang="en-US"/>
              <a:t>書籍，雑誌ほか</a:t>
            </a:r>
            <a:endParaRPr lang="en-US" altLang="ja-JP" dirty="0"/>
          </a:p>
          <a:p>
            <a:r>
              <a:rPr lang="ja-JP" altLang="en-US"/>
              <a:t>分野＝</a:t>
            </a:r>
            <a:r>
              <a:rPr lang="en-US" altLang="ja-JP" dirty="0"/>
              <a:t>NDL</a:t>
            </a:r>
            <a:r>
              <a:rPr lang="ja-JP" altLang="en-US"/>
              <a:t>分類</a:t>
            </a:r>
            <a:endParaRPr lang="en-US" altLang="ja-JP" dirty="0"/>
          </a:p>
          <a:p>
            <a:r>
              <a:rPr lang="ja-JP" altLang="en-US"/>
              <a:t>大局的分布＝レポート多数</a:t>
            </a:r>
            <a:r>
              <a:rPr lang="en-US" altLang="ja-JP" dirty="0"/>
              <a:t>(</a:t>
            </a:r>
            <a:r>
              <a:rPr lang="ja-JP" altLang="en-US"/>
              <a:t>約</a:t>
            </a:r>
            <a:r>
              <a:rPr lang="en-US" altLang="ja-JP" dirty="0"/>
              <a:t>8</a:t>
            </a:r>
            <a:r>
              <a:rPr lang="ja-JP" altLang="en-US"/>
              <a:t>割</a:t>
            </a:r>
            <a:r>
              <a:rPr lang="en-US" altLang="ja-JP" dirty="0"/>
              <a:t>)</a:t>
            </a:r>
          </a:p>
          <a:p>
            <a:r>
              <a:rPr lang="ja-JP" altLang="en-US"/>
              <a:t>リポート</a:t>
            </a:r>
            <a:endParaRPr lang="en-US" altLang="ja-JP" dirty="0"/>
          </a:p>
          <a:p>
            <a:pPr lvl="1"/>
            <a:r>
              <a:rPr lang="ja-JP" altLang="en-US"/>
              <a:t>「歴史」に多め</a:t>
            </a:r>
            <a:endParaRPr lang="en-US" altLang="ja-JP" dirty="0"/>
          </a:p>
          <a:p>
            <a:r>
              <a:rPr lang="ja-JP" altLang="en-US"/>
              <a:t>レポート</a:t>
            </a:r>
            <a:endParaRPr lang="en-US" altLang="ja-JP" dirty="0"/>
          </a:p>
          <a:p>
            <a:pPr lvl="1"/>
            <a:r>
              <a:rPr lang="ja-JP" altLang="en-US"/>
              <a:t>「言語」で極端な偏り</a:t>
            </a:r>
            <a:endParaRPr lang="en-US" altLang="ja-JP" dirty="0"/>
          </a:p>
          <a:p>
            <a:pPr lvl="2"/>
            <a:r>
              <a:rPr lang="ja-JP" altLang="en-US"/>
              <a:t>「レポート本」の影響？</a:t>
            </a:r>
            <a:endParaRPr lang="en-US" altLang="ja-JP" dirty="0"/>
          </a:p>
        </p:txBody>
      </p:sp>
      <p:sp>
        <p:nvSpPr>
          <p:cNvPr id="51" name="テキスト プレースホルダー 50">
            <a:extLst>
              <a:ext uri="{FF2B5EF4-FFF2-40B4-BE49-F238E27FC236}">
                <a16:creationId xmlns:a16="http://schemas.microsoft.com/office/drawing/2014/main" id="{57C005D1-9D39-6DC0-CF7E-2686424D4BF3}"/>
              </a:ext>
            </a:extLst>
          </p:cNvPr>
          <p:cNvSpPr>
            <a:spLocks noGrp="1"/>
          </p:cNvSpPr>
          <p:nvPr>
            <p:ph type="body" sz="quarter" idx="35"/>
          </p:nvPr>
        </p:nvSpPr>
        <p:spPr/>
        <p:txBody>
          <a:bodyPr>
            <a:normAutofit/>
          </a:bodyPr>
          <a:lstStyle/>
          <a:p>
            <a:r>
              <a:rPr lang="en-US" altLang="ja-JP" dirty="0"/>
              <a:t>BCCWJ</a:t>
            </a:r>
          </a:p>
          <a:p>
            <a:pPr lvl="1"/>
            <a:r>
              <a:rPr lang="ja-JP" altLang="en-US"/>
              <a:t>レポート優勢</a:t>
            </a:r>
            <a:endParaRPr lang="en-US" altLang="ja-JP" dirty="0"/>
          </a:p>
          <a:p>
            <a:r>
              <a:rPr lang="ja-JP" altLang="en-US"/>
              <a:t>媒体間の差</a:t>
            </a:r>
            <a:endParaRPr lang="en-US" altLang="ja-JP" dirty="0"/>
          </a:p>
          <a:p>
            <a:pPr lvl="1"/>
            <a:r>
              <a:rPr lang="ja-JP" altLang="en-US"/>
              <a:t>書籍・雑誌＝レポート</a:t>
            </a:r>
            <a:endParaRPr lang="en-US" altLang="ja-JP" dirty="0"/>
          </a:p>
          <a:p>
            <a:pPr lvl="1"/>
            <a:r>
              <a:rPr lang="ja-JP" altLang="en-US"/>
              <a:t>新聞＝リポート</a:t>
            </a:r>
            <a:endParaRPr lang="en-US" altLang="ja-JP" dirty="0"/>
          </a:p>
          <a:p>
            <a:r>
              <a:rPr lang="en-US" altLang="ja-JP" dirty="0"/>
              <a:t>SHC(</a:t>
            </a:r>
            <a:r>
              <a:rPr lang="ja-JP" altLang="en-US"/>
              <a:t>昭和・平成</a:t>
            </a:r>
            <a:r>
              <a:rPr lang="en-US" altLang="ja-JP" dirty="0"/>
              <a:t>)</a:t>
            </a:r>
            <a:r>
              <a:rPr lang="ja-JP" altLang="en-US"/>
              <a:t>＝時代差</a:t>
            </a:r>
            <a:endParaRPr lang="en-US" altLang="ja-JP" dirty="0"/>
          </a:p>
          <a:p>
            <a:pPr lvl="1"/>
            <a:r>
              <a:rPr lang="en-US" altLang="ja-JP" dirty="0"/>
              <a:t>1930〜50</a:t>
            </a:r>
            <a:r>
              <a:rPr lang="ja-JP" altLang="en-US"/>
              <a:t>年代＝リポート優勢？</a:t>
            </a:r>
            <a:endParaRPr lang="en-US" altLang="ja-JP" dirty="0"/>
          </a:p>
          <a:p>
            <a:pPr lvl="1"/>
            <a:r>
              <a:rPr lang="en-US" altLang="ja-JP" dirty="0"/>
              <a:t>1960</a:t>
            </a:r>
            <a:r>
              <a:rPr lang="ja-JP" altLang="en-US"/>
              <a:t>年代以降＝レポート優勢</a:t>
            </a:r>
            <a:endParaRPr lang="en-US" altLang="ja-JP" dirty="0"/>
          </a:p>
          <a:p>
            <a:pPr lvl="1"/>
            <a:endParaRPr lang="en-US" altLang="ja-JP" dirty="0"/>
          </a:p>
        </p:txBody>
      </p:sp>
      <p:sp>
        <p:nvSpPr>
          <p:cNvPr id="52" name="テキスト プレースホルダー 51">
            <a:extLst>
              <a:ext uri="{FF2B5EF4-FFF2-40B4-BE49-F238E27FC236}">
                <a16:creationId xmlns:a16="http://schemas.microsoft.com/office/drawing/2014/main" id="{4FE7BA5C-C4D2-C6BD-6B02-CC14A0CD6D46}"/>
              </a:ext>
            </a:extLst>
          </p:cNvPr>
          <p:cNvSpPr>
            <a:spLocks noGrp="1"/>
          </p:cNvSpPr>
          <p:nvPr>
            <p:ph type="body" sz="quarter" idx="36"/>
          </p:nvPr>
        </p:nvSpPr>
        <p:spPr/>
        <p:txBody>
          <a:bodyPr>
            <a:normAutofit/>
          </a:bodyPr>
          <a:lstStyle/>
          <a:p>
            <a:r>
              <a:rPr lang="ja-JP" altLang="en-US"/>
              <a:t>大局的分布＝レポート優勢</a:t>
            </a:r>
            <a:endParaRPr lang="en-US" altLang="ja-JP" dirty="0"/>
          </a:p>
          <a:p>
            <a:pPr lvl="1"/>
            <a:r>
              <a:rPr lang="ja-JP" altLang="en-US"/>
              <a:t>おおよそ</a:t>
            </a:r>
            <a:r>
              <a:rPr lang="en-US" altLang="ja-JP" dirty="0"/>
              <a:t>8:1</a:t>
            </a:r>
          </a:p>
          <a:p>
            <a:r>
              <a:rPr lang="ja-JP" altLang="en-US"/>
              <a:t>リポートの割合上昇</a:t>
            </a:r>
            <a:endParaRPr lang="en-US" altLang="ja-JP" dirty="0"/>
          </a:p>
          <a:p>
            <a:pPr lvl="1"/>
            <a:r>
              <a:rPr lang="ja-JP" altLang="en-US"/>
              <a:t>外務委員会</a:t>
            </a:r>
            <a:endParaRPr lang="en-US" altLang="ja-JP" dirty="0"/>
          </a:p>
          <a:p>
            <a:pPr lvl="1"/>
            <a:r>
              <a:rPr lang="ja-JP" altLang="en-US"/>
              <a:t>総務委員会</a:t>
            </a:r>
            <a:endParaRPr lang="en-US" altLang="ja-JP" dirty="0"/>
          </a:p>
          <a:p>
            <a:pPr lvl="1"/>
            <a:r>
              <a:rPr lang="ja-JP" altLang="en-US"/>
              <a:t>本会議</a:t>
            </a:r>
            <a:endParaRPr lang="en-US" altLang="ja-JP" dirty="0"/>
          </a:p>
        </p:txBody>
      </p:sp>
      <p:sp>
        <p:nvSpPr>
          <p:cNvPr id="53" name="テキスト プレースホルダー 52">
            <a:extLst>
              <a:ext uri="{FF2B5EF4-FFF2-40B4-BE49-F238E27FC236}">
                <a16:creationId xmlns:a16="http://schemas.microsoft.com/office/drawing/2014/main" id="{1D17A750-E82D-D7FE-C0CA-CB61930D32BB}"/>
              </a:ext>
            </a:extLst>
          </p:cNvPr>
          <p:cNvSpPr>
            <a:spLocks noGrp="1"/>
          </p:cNvSpPr>
          <p:nvPr>
            <p:ph type="body" sz="quarter" idx="37"/>
          </p:nvPr>
        </p:nvSpPr>
        <p:spPr/>
        <p:txBody>
          <a:bodyPr>
            <a:normAutofit/>
          </a:bodyPr>
          <a:lstStyle/>
          <a:p>
            <a:r>
              <a:rPr lang="ja-JP" altLang="en-US"/>
              <a:t>書籍・論文と新聞で分布が逆</a:t>
            </a:r>
            <a:endParaRPr lang="en-US" altLang="ja-JP" dirty="0"/>
          </a:p>
          <a:p>
            <a:pPr lvl="1"/>
            <a:r>
              <a:rPr lang="ja-JP" altLang="en-US"/>
              <a:t>書籍・論文</a:t>
            </a:r>
            <a:r>
              <a:rPr lang="en-US" altLang="ja-JP" dirty="0"/>
              <a:t>…</a:t>
            </a:r>
            <a:r>
              <a:rPr lang="ja-JP" altLang="en-US"/>
              <a:t>「レポート」優勢</a:t>
            </a:r>
            <a:endParaRPr lang="en-US" altLang="ja-JP" dirty="0"/>
          </a:p>
          <a:p>
            <a:pPr lvl="1"/>
            <a:r>
              <a:rPr lang="ja-JP" altLang="en-US"/>
              <a:t>新聞</a:t>
            </a:r>
            <a:r>
              <a:rPr lang="en-US" altLang="ja-JP" dirty="0"/>
              <a:t>…</a:t>
            </a:r>
            <a:r>
              <a:rPr lang="ja-JP" altLang="en-US"/>
              <a:t>「リポート」優勢</a:t>
            </a:r>
            <a:endParaRPr lang="en-US" altLang="ja-JP" dirty="0"/>
          </a:p>
          <a:p>
            <a:r>
              <a:rPr lang="ja-JP" altLang="en-US"/>
              <a:t>雑誌の分布</a:t>
            </a:r>
            <a:endParaRPr lang="en-US" altLang="ja-JP" dirty="0"/>
          </a:p>
          <a:p>
            <a:pPr lvl="1"/>
            <a:r>
              <a:rPr lang="ja-JP" altLang="en-US"/>
              <a:t>朝日系＝「リポート」優勢</a:t>
            </a:r>
            <a:endParaRPr lang="en-US" altLang="ja-JP" dirty="0"/>
          </a:p>
          <a:p>
            <a:pPr lvl="1"/>
            <a:r>
              <a:rPr lang="en-US" altLang="ja-JP" dirty="0"/>
              <a:t>BCCWJ</a:t>
            </a:r>
            <a:r>
              <a:rPr lang="ja-JP" altLang="en-US"/>
              <a:t>＝「レポート」優勢</a:t>
            </a:r>
            <a:endParaRPr lang="en-US" altLang="ja-JP" dirty="0"/>
          </a:p>
          <a:p>
            <a:r>
              <a:rPr lang="ja-JP" altLang="en-US"/>
              <a:t>ジャンル</a:t>
            </a:r>
            <a:endParaRPr lang="en-US" altLang="ja-JP" dirty="0"/>
          </a:p>
          <a:p>
            <a:pPr lvl="1"/>
            <a:r>
              <a:rPr lang="ja-JP" altLang="en-US"/>
              <a:t>書籍</a:t>
            </a:r>
            <a:r>
              <a:rPr lang="en-US" altLang="ja-JP" dirty="0"/>
              <a:t>…</a:t>
            </a:r>
            <a:r>
              <a:rPr lang="ja-JP" altLang="en-US"/>
              <a:t>歴史で「リポート」増加</a:t>
            </a:r>
            <a:endParaRPr lang="en-US" altLang="ja-JP" dirty="0"/>
          </a:p>
          <a:p>
            <a:pPr lvl="1"/>
            <a:r>
              <a:rPr lang="ja-JP" altLang="en-US"/>
              <a:t>国会</a:t>
            </a:r>
            <a:r>
              <a:rPr lang="en-US" altLang="ja-JP" dirty="0"/>
              <a:t>…</a:t>
            </a:r>
            <a:r>
              <a:rPr lang="ja-JP" altLang="en-US"/>
              <a:t>「レポート」優勢</a:t>
            </a:r>
          </a:p>
        </p:txBody>
      </p:sp>
      <p:sp>
        <p:nvSpPr>
          <p:cNvPr id="77" name="テキスト プレースホルダー 76">
            <a:extLst>
              <a:ext uri="{FF2B5EF4-FFF2-40B4-BE49-F238E27FC236}">
                <a16:creationId xmlns:a16="http://schemas.microsoft.com/office/drawing/2014/main" id="{CE5E3EEF-131E-4874-4DB5-76295B929FAC}"/>
              </a:ext>
            </a:extLst>
          </p:cNvPr>
          <p:cNvSpPr>
            <a:spLocks noGrp="1"/>
          </p:cNvSpPr>
          <p:nvPr>
            <p:ph type="body" sz="quarter" idx="38"/>
          </p:nvPr>
        </p:nvSpPr>
        <p:spPr/>
        <p:txBody>
          <a:bodyPr>
            <a:normAutofit/>
          </a:bodyPr>
          <a:lstStyle/>
          <a:p>
            <a:r>
              <a:rPr lang="ja-JP" altLang="en-US"/>
              <a:t>細かな使い分け</a:t>
            </a:r>
            <a:endParaRPr lang="en-US" altLang="ja-JP" dirty="0"/>
          </a:p>
          <a:p>
            <a:pPr lvl="1"/>
            <a:r>
              <a:rPr lang="ja-JP" altLang="en-US"/>
              <a:t>個別記事，書籍の検討</a:t>
            </a:r>
            <a:endParaRPr lang="en-US" altLang="ja-JP" dirty="0"/>
          </a:p>
          <a:p>
            <a:r>
              <a:rPr lang="ja-JP" altLang="en-US"/>
              <a:t>通時的変化</a:t>
            </a:r>
            <a:endParaRPr lang="en-US" altLang="ja-JP" dirty="0"/>
          </a:p>
          <a:p>
            <a:pPr lvl="1"/>
            <a:r>
              <a:rPr lang="ja-JP" altLang="en-US"/>
              <a:t>変化のきっかけは何か？</a:t>
            </a:r>
            <a:endParaRPr lang="en-US" altLang="ja-JP" dirty="0"/>
          </a:p>
          <a:p>
            <a:r>
              <a:rPr lang="ja-JP" altLang="en-US"/>
              <a:t>様々な形式</a:t>
            </a:r>
            <a:endParaRPr lang="en-US" altLang="ja-JP" dirty="0"/>
          </a:p>
          <a:p>
            <a:pPr lvl="1"/>
            <a:r>
              <a:rPr lang="ja-JP" altLang="en-US"/>
              <a:t>レポートする</a:t>
            </a:r>
            <a:r>
              <a:rPr lang="en-US" altLang="ja-JP" dirty="0"/>
              <a:t> vs. </a:t>
            </a:r>
            <a:r>
              <a:rPr lang="ja-JP" altLang="en-US"/>
              <a:t>リポートする</a:t>
            </a:r>
            <a:endParaRPr lang="en-US" altLang="ja-JP" dirty="0"/>
          </a:p>
          <a:p>
            <a:pPr lvl="1"/>
            <a:r>
              <a:rPr lang="ja-JP" altLang="en-US"/>
              <a:t>レポーター</a:t>
            </a:r>
            <a:r>
              <a:rPr lang="en-US" altLang="ja-JP" dirty="0"/>
              <a:t> vs. </a:t>
            </a:r>
            <a:r>
              <a:rPr lang="ja-JP" altLang="en-US"/>
              <a:t>リポーター</a:t>
            </a:r>
            <a:endParaRPr lang="en-US" altLang="ja-JP" dirty="0"/>
          </a:p>
          <a:p>
            <a:pPr lvl="1"/>
            <a:r>
              <a:rPr lang="ja-JP" altLang="en-US"/>
              <a:t>レポ</a:t>
            </a:r>
            <a:r>
              <a:rPr lang="en-US" altLang="ja-JP" dirty="0"/>
              <a:t>(</a:t>
            </a:r>
            <a:r>
              <a:rPr lang="ja-JP" altLang="en-US"/>
              <a:t>を</a:t>
            </a:r>
            <a:r>
              <a:rPr lang="en-US" altLang="ja-JP" dirty="0"/>
              <a:t>) vs. ??</a:t>
            </a:r>
            <a:r>
              <a:rPr lang="ja-JP" altLang="en-US"/>
              <a:t>リポ</a:t>
            </a:r>
            <a:r>
              <a:rPr lang="en-US" altLang="ja-JP" dirty="0"/>
              <a:t>(</a:t>
            </a:r>
            <a:r>
              <a:rPr lang="ja-JP" altLang="en-US"/>
              <a:t>を</a:t>
            </a:r>
            <a:r>
              <a:rPr lang="en-US" altLang="ja-JP" dirty="0"/>
              <a:t>)</a:t>
            </a:r>
            <a:endParaRPr lang="ja-JP" altLang="en-US"/>
          </a:p>
        </p:txBody>
      </p:sp>
      <p:sp>
        <p:nvSpPr>
          <p:cNvPr id="47" name="テキスト プレースホルダー 46">
            <a:extLst>
              <a:ext uri="{FF2B5EF4-FFF2-40B4-BE49-F238E27FC236}">
                <a16:creationId xmlns:a16="http://schemas.microsoft.com/office/drawing/2014/main" id="{CEF03424-0EC5-0D0A-5060-15ADF6963FCE}"/>
              </a:ext>
            </a:extLst>
          </p:cNvPr>
          <p:cNvSpPr>
            <a:spLocks noGrp="1"/>
          </p:cNvSpPr>
          <p:nvPr>
            <p:ph type="body" sz="quarter" idx="18"/>
          </p:nvPr>
        </p:nvSpPr>
        <p:spPr/>
        <p:txBody>
          <a:bodyPr>
            <a:normAutofit/>
          </a:bodyPr>
          <a:lstStyle/>
          <a:p>
            <a:r>
              <a:rPr lang="ja-JP" altLang="en-US"/>
              <a:t>幹根</a:t>
            </a:r>
            <a:r>
              <a:rPr lang="en-US" altLang="ja-JP" dirty="0"/>
              <a:t> </a:t>
            </a:r>
            <a:r>
              <a:rPr lang="ja-JP" altLang="en-US"/>
              <a:t>ひかる（南洋学院大学）</a:t>
            </a:r>
          </a:p>
        </p:txBody>
      </p:sp>
      <p:sp>
        <p:nvSpPr>
          <p:cNvPr id="54" name="テキスト プレースホルダー 53">
            <a:extLst>
              <a:ext uri="{FF2B5EF4-FFF2-40B4-BE49-F238E27FC236}">
                <a16:creationId xmlns:a16="http://schemas.microsoft.com/office/drawing/2014/main" id="{C34B31E6-216C-9ACF-97B7-DA3B02775F0E}"/>
              </a:ext>
            </a:extLst>
          </p:cNvPr>
          <p:cNvSpPr>
            <a:spLocks noGrp="1"/>
          </p:cNvSpPr>
          <p:nvPr>
            <p:ph type="body" sz="quarter" idx="39"/>
          </p:nvPr>
        </p:nvSpPr>
        <p:spPr/>
        <p:txBody>
          <a:bodyPr>
            <a:normAutofit/>
          </a:bodyPr>
          <a:lstStyle/>
          <a:p>
            <a:r>
              <a:rPr lang="en-US" altLang="ja-JP" dirty="0"/>
              <a:t>2023/5/21</a:t>
            </a:r>
            <a:r>
              <a:rPr lang="ja-JP" altLang="en-US" dirty="0"/>
              <a:t>　日本語学会春季大会</a:t>
            </a:r>
          </a:p>
        </p:txBody>
      </p:sp>
      <p:sp>
        <p:nvSpPr>
          <p:cNvPr id="55" name="テキスト プレースホルダー 54">
            <a:extLst>
              <a:ext uri="{FF2B5EF4-FFF2-40B4-BE49-F238E27FC236}">
                <a16:creationId xmlns:a16="http://schemas.microsoft.com/office/drawing/2014/main" id="{64C7419D-AB2C-C7A6-9A70-3763BD390A0E}"/>
              </a:ext>
            </a:extLst>
          </p:cNvPr>
          <p:cNvSpPr>
            <a:spLocks noGrp="1"/>
          </p:cNvSpPr>
          <p:nvPr>
            <p:ph type="body" sz="quarter" idx="40"/>
          </p:nvPr>
        </p:nvSpPr>
        <p:spPr/>
        <p:txBody>
          <a:bodyPr>
            <a:normAutofit/>
          </a:bodyPr>
          <a:lstStyle/>
          <a:p>
            <a:r>
              <a:rPr lang="ja-JP" altLang="en-US"/>
              <a:t>謝辞：本研究はなんちゃら研究助成によるものです。</a:t>
            </a:r>
            <a:r>
              <a:rPr lang="en-US" altLang="ja-JP" dirty="0"/>
              <a:t>DB</a:t>
            </a:r>
            <a:r>
              <a:rPr lang="ja-JP" altLang="en-US"/>
              <a:t>やコーパスの結果は松浦が実際にやったものを使ってますが，新奇性とかたぶんありません。　参照文献：小椋 秀樹</a:t>
            </a:r>
            <a:r>
              <a:rPr lang="en-US" altLang="ja-JP" dirty="0"/>
              <a:t> (2013)</a:t>
            </a:r>
            <a:r>
              <a:rPr lang="ja-JP" altLang="en-US"/>
              <a:t>「大規模コーパスを活用した外来語表記のゆれの調査」</a:t>
            </a:r>
            <a:r>
              <a:rPr lang="en-US" altLang="ja-JP" dirty="0"/>
              <a:t>『</a:t>
            </a:r>
            <a:r>
              <a:rPr lang="ja-JP" altLang="en-US"/>
              <a:t>立命館文学</a:t>
            </a:r>
            <a:r>
              <a:rPr lang="en-US" altLang="ja-JP" dirty="0"/>
              <a:t>』630.</a:t>
            </a:r>
            <a:r>
              <a:rPr lang="ja-JP" altLang="en-US"/>
              <a:t>／毎日ことば</a:t>
            </a:r>
            <a:r>
              <a:rPr lang="en-US" altLang="ja-JP" dirty="0"/>
              <a:t>(2020)</a:t>
            </a:r>
            <a:r>
              <a:rPr lang="ja-JP" altLang="en-US"/>
              <a:t>「「レポート」か「リポート」か」</a:t>
            </a:r>
            <a:r>
              <a:rPr lang="en-US" altLang="ja-JP" dirty="0"/>
              <a:t>&lt;https://</a:t>
            </a:r>
            <a:r>
              <a:rPr lang="en-US" altLang="ja-JP" dirty="0" err="1"/>
              <a:t>mainichi-kotoba.jp</a:t>
            </a:r>
            <a:r>
              <a:rPr lang="en-US" altLang="ja-JP" dirty="0"/>
              <a:t>/photo-20200719&gt;</a:t>
            </a:r>
            <a:r>
              <a:rPr lang="ja-JP" altLang="en-US"/>
              <a:t>／松崎</a:t>
            </a:r>
            <a:r>
              <a:rPr lang="en-US" altLang="ja-JP" dirty="0"/>
              <a:t> </a:t>
            </a:r>
            <a:r>
              <a:rPr lang="ja-JP" altLang="en-US"/>
              <a:t>寛</a:t>
            </a:r>
            <a:r>
              <a:rPr lang="en-US" altLang="ja-JP" dirty="0"/>
              <a:t> (1992)</a:t>
            </a:r>
            <a:r>
              <a:rPr lang="ja-JP" altLang="en-US"/>
              <a:t>「外来語音におけるゆれの類型 </a:t>
            </a:r>
            <a:r>
              <a:rPr lang="en-US" altLang="ja-JP" dirty="0"/>
              <a:t>: </a:t>
            </a:r>
            <a:r>
              <a:rPr lang="ja-JP" altLang="en-US"/>
              <a:t>辞典類の表記を中心として」</a:t>
            </a:r>
            <a:r>
              <a:rPr lang="en-US" altLang="ja-JP" dirty="0"/>
              <a:t>『</a:t>
            </a:r>
            <a:r>
              <a:rPr lang="ja-JP" altLang="en-US"/>
              <a:t>言語学論叢</a:t>
            </a:r>
            <a:r>
              <a:rPr lang="en-US" altLang="ja-JP" dirty="0"/>
              <a:t>』10-11.</a:t>
            </a:r>
          </a:p>
          <a:p>
            <a:endParaRPr lang="en-US" altLang="ja-JP" dirty="0"/>
          </a:p>
          <a:p>
            <a:endParaRPr lang="ja-JP" altLang="en-US"/>
          </a:p>
        </p:txBody>
      </p:sp>
      <p:pic>
        <p:nvPicPr>
          <p:cNvPr id="7" name="図 6">
            <a:extLst>
              <a:ext uri="{FF2B5EF4-FFF2-40B4-BE49-F238E27FC236}">
                <a16:creationId xmlns:a16="http://schemas.microsoft.com/office/drawing/2014/main" id="{8046F2FF-26EE-99B6-D954-D25B6CE8BB51}"/>
              </a:ext>
            </a:extLst>
          </p:cNvPr>
          <p:cNvPicPr>
            <a:picLocks noChangeAspect="1"/>
          </p:cNvPicPr>
          <p:nvPr/>
        </p:nvPicPr>
        <p:blipFill>
          <a:blip r:embed="rId3"/>
          <a:stretch>
            <a:fillRect/>
          </a:stretch>
        </p:blipFill>
        <p:spPr>
          <a:xfrm>
            <a:off x="8721989" y="20112464"/>
            <a:ext cx="5400000" cy="2110791"/>
          </a:xfrm>
          <a:prstGeom prst="rect">
            <a:avLst/>
          </a:prstGeom>
          <a:ln>
            <a:solidFill>
              <a:schemeClr val="tx1"/>
            </a:solidFill>
          </a:ln>
        </p:spPr>
      </p:pic>
      <p:pic>
        <p:nvPicPr>
          <p:cNvPr id="11" name="図 10">
            <a:extLst>
              <a:ext uri="{FF2B5EF4-FFF2-40B4-BE49-F238E27FC236}">
                <a16:creationId xmlns:a16="http://schemas.microsoft.com/office/drawing/2014/main" id="{BE40DEDE-556C-588B-57CB-91FBA981B1A5}"/>
              </a:ext>
            </a:extLst>
          </p:cNvPr>
          <p:cNvPicPr>
            <a:picLocks noChangeAspect="1"/>
          </p:cNvPicPr>
          <p:nvPr/>
        </p:nvPicPr>
        <p:blipFill>
          <a:blip r:embed="rId4"/>
          <a:stretch>
            <a:fillRect/>
          </a:stretch>
        </p:blipFill>
        <p:spPr>
          <a:xfrm>
            <a:off x="8721989" y="17808845"/>
            <a:ext cx="5400000" cy="2042227"/>
          </a:xfrm>
          <a:prstGeom prst="rect">
            <a:avLst/>
          </a:prstGeom>
          <a:ln>
            <a:solidFill>
              <a:schemeClr val="tx1"/>
            </a:solidFill>
          </a:ln>
        </p:spPr>
      </p:pic>
      <p:pic>
        <p:nvPicPr>
          <p:cNvPr id="62" name="図 61">
            <a:extLst>
              <a:ext uri="{FF2B5EF4-FFF2-40B4-BE49-F238E27FC236}">
                <a16:creationId xmlns:a16="http://schemas.microsoft.com/office/drawing/2014/main" id="{7D32ACAD-CF2C-231F-A79D-014E820847F0}"/>
              </a:ext>
            </a:extLst>
          </p:cNvPr>
          <p:cNvPicPr>
            <a:picLocks noChangeAspect="1"/>
          </p:cNvPicPr>
          <p:nvPr/>
        </p:nvPicPr>
        <p:blipFill rotWithShape="1">
          <a:blip r:embed="rId5"/>
          <a:srcRect l="17750" t="16884" r="19050" b="26349"/>
          <a:stretch/>
        </p:blipFill>
        <p:spPr>
          <a:xfrm>
            <a:off x="25244576" y="567183"/>
            <a:ext cx="4343404" cy="3901256"/>
          </a:xfrm>
          <a:prstGeom prst="rect">
            <a:avLst/>
          </a:prstGeom>
        </p:spPr>
      </p:pic>
      <p:pic>
        <p:nvPicPr>
          <p:cNvPr id="65" name="図 64">
            <a:extLst>
              <a:ext uri="{FF2B5EF4-FFF2-40B4-BE49-F238E27FC236}">
                <a16:creationId xmlns:a16="http://schemas.microsoft.com/office/drawing/2014/main" id="{62454A47-E68C-8955-ACAB-BDEF601F6B0D}"/>
              </a:ext>
            </a:extLst>
          </p:cNvPr>
          <p:cNvPicPr>
            <a:picLocks noChangeAspect="1"/>
          </p:cNvPicPr>
          <p:nvPr/>
        </p:nvPicPr>
        <p:blipFill>
          <a:blip r:embed="rId6"/>
          <a:stretch>
            <a:fillRect/>
          </a:stretch>
        </p:blipFill>
        <p:spPr>
          <a:xfrm>
            <a:off x="24048954" y="6677956"/>
            <a:ext cx="5539026" cy="3344897"/>
          </a:xfrm>
          <a:prstGeom prst="rect">
            <a:avLst/>
          </a:prstGeom>
          <a:ln>
            <a:solidFill>
              <a:schemeClr val="tx1"/>
            </a:solidFill>
          </a:ln>
        </p:spPr>
      </p:pic>
      <p:pic>
        <p:nvPicPr>
          <p:cNvPr id="66" name="図 65">
            <a:extLst>
              <a:ext uri="{FF2B5EF4-FFF2-40B4-BE49-F238E27FC236}">
                <a16:creationId xmlns:a16="http://schemas.microsoft.com/office/drawing/2014/main" id="{DFB16A21-A548-AC0E-F42E-CC3C0BFECC46}"/>
              </a:ext>
            </a:extLst>
          </p:cNvPr>
          <p:cNvPicPr>
            <a:picLocks noChangeAspect="1"/>
          </p:cNvPicPr>
          <p:nvPr/>
        </p:nvPicPr>
        <p:blipFill>
          <a:blip r:embed="rId7"/>
          <a:stretch>
            <a:fillRect/>
          </a:stretch>
        </p:blipFill>
        <p:spPr>
          <a:xfrm>
            <a:off x="24048954" y="10475470"/>
            <a:ext cx="5539026" cy="3267324"/>
          </a:xfrm>
          <a:prstGeom prst="rect">
            <a:avLst/>
          </a:prstGeom>
          <a:ln>
            <a:solidFill>
              <a:schemeClr val="tx1"/>
            </a:solidFill>
          </a:ln>
        </p:spPr>
      </p:pic>
      <p:pic>
        <p:nvPicPr>
          <p:cNvPr id="68" name="図 67">
            <a:extLst>
              <a:ext uri="{FF2B5EF4-FFF2-40B4-BE49-F238E27FC236}">
                <a16:creationId xmlns:a16="http://schemas.microsoft.com/office/drawing/2014/main" id="{C8D537B3-B1BF-622C-B86C-1D1CE9EFADF2}"/>
              </a:ext>
            </a:extLst>
          </p:cNvPr>
          <p:cNvPicPr>
            <a:picLocks noChangeAspect="1"/>
          </p:cNvPicPr>
          <p:nvPr/>
        </p:nvPicPr>
        <p:blipFill>
          <a:blip r:embed="rId8"/>
          <a:stretch>
            <a:fillRect/>
          </a:stretch>
        </p:blipFill>
        <p:spPr>
          <a:xfrm>
            <a:off x="24048954" y="16023209"/>
            <a:ext cx="5445543" cy="6200046"/>
          </a:xfrm>
          <a:prstGeom prst="rect">
            <a:avLst/>
          </a:prstGeom>
          <a:ln>
            <a:solidFill>
              <a:schemeClr val="tx1"/>
            </a:solidFill>
          </a:ln>
        </p:spPr>
      </p:pic>
      <p:pic>
        <p:nvPicPr>
          <p:cNvPr id="70" name="図 69">
            <a:extLst>
              <a:ext uri="{FF2B5EF4-FFF2-40B4-BE49-F238E27FC236}">
                <a16:creationId xmlns:a16="http://schemas.microsoft.com/office/drawing/2014/main" id="{B756C180-9459-024E-5F4E-35170FE4C8E2}"/>
              </a:ext>
            </a:extLst>
          </p:cNvPr>
          <p:cNvPicPr>
            <a:picLocks noChangeAspect="1"/>
          </p:cNvPicPr>
          <p:nvPr/>
        </p:nvPicPr>
        <p:blipFill>
          <a:blip r:embed="rId9"/>
          <a:stretch>
            <a:fillRect/>
          </a:stretch>
        </p:blipFill>
        <p:spPr>
          <a:xfrm>
            <a:off x="7581916" y="27997917"/>
            <a:ext cx="6866922" cy="3731159"/>
          </a:xfrm>
          <a:prstGeom prst="rect">
            <a:avLst/>
          </a:prstGeom>
          <a:ln>
            <a:noFill/>
          </a:ln>
        </p:spPr>
      </p:pic>
      <p:pic>
        <p:nvPicPr>
          <p:cNvPr id="2" name="図 1">
            <a:extLst>
              <a:ext uri="{FF2B5EF4-FFF2-40B4-BE49-F238E27FC236}">
                <a16:creationId xmlns:a16="http://schemas.microsoft.com/office/drawing/2014/main" id="{8A20255C-384C-3A5B-567A-3559C7665A5D}"/>
              </a:ext>
            </a:extLst>
          </p:cNvPr>
          <p:cNvPicPr>
            <a:picLocks noChangeAspect="1"/>
          </p:cNvPicPr>
          <p:nvPr/>
        </p:nvPicPr>
        <p:blipFill>
          <a:blip r:embed="rId10"/>
          <a:stretch>
            <a:fillRect/>
          </a:stretch>
        </p:blipFill>
        <p:spPr>
          <a:xfrm>
            <a:off x="7660060" y="36863040"/>
            <a:ext cx="6461929" cy="3884317"/>
          </a:xfrm>
          <a:prstGeom prst="rect">
            <a:avLst/>
          </a:prstGeom>
          <a:ln>
            <a:solidFill>
              <a:schemeClr val="tx1"/>
            </a:solidFill>
          </a:ln>
        </p:spPr>
      </p:pic>
      <p:pic>
        <p:nvPicPr>
          <p:cNvPr id="1026" name="Picture 2" descr="ラムネのイラスト（飲み物）">
            <a:extLst>
              <a:ext uri="{FF2B5EF4-FFF2-40B4-BE49-F238E27FC236}">
                <a16:creationId xmlns:a16="http://schemas.microsoft.com/office/drawing/2014/main" id="{34398374-2F97-6A03-1DDE-8E930AD6FD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41155" y="7692700"/>
            <a:ext cx="2216424" cy="24833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レモネードのイラスト">
            <a:extLst>
              <a:ext uri="{FF2B5EF4-FFF2-40B4-BE49-F238E27FC236}">
                <a16:creationId xmlns:a16="http://schemas.microsoft.com/office/drawing/2014/main" id="{2122A3C5-B4C3-CC2B-A1FC-45ED324DEDC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78580" y="8967354"/>
            <a:ext cx="2270334" cy="267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93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タイトル 41">
            <a:extLst>
              <a:ext uri="{FF2B5EF4-FFF2-40B4-BE49-F238E27FC236}">
                <a16:creationId xmlns:a16="http://schemas.microsoft.com/office/drawing/2014/main" id="{7DD8A18A-B57D-D1E9-98DF-FBCEB531DA40}"/>
              </a:ext>
            </a:extLst>
          </p:cNvPr>
          <p:cNvSpPr>
            <a:spLocks noGrp="1"/>
          </p:cNvSpPr>
          <p:nvPr>
            <p:ph type="title"/>
          </p:nvPr>
        </p:nvSpPr>
        <p:spPr/>
        <p:txBody>
          <a:bodyPr/>
          <a:lstStyle/>
          <a:p>
            <a:endParaRPr lang="ja-JP" altLang="en-US"/>
          </a:p>
        </p:txBody>
      </p:sp>
      <p:sp>
        <p:nvSpPr>
          <p:cNvPr id="43" name="テキスト プレースホルダー 42">
            <a:extLst>
              <a:ext uri="{FF2B5EF4-FFF2-40B4-BE49-F238E27FC236}">
                <a16:creationId xmlns:a16="http://schemas.microsoft.com/office/drawing/2014/main" id="{B1DEB126-7954-3987-E30C-C921C776AB33}"/>
              </a:ext>
            </a:extLst>
          </p:cNvPr>
          <p:cNvSpPr>
            <a:spLocks noGrp="1"/>
          </p:cNvSpPr>
          <p:nvPr>
            <p:ph type="body" sz="quarter" idx="14"/>
          </p:nvPr>
        </p:nvSpPr>
        <p:spPr/>
        <p:txBody>
          <a:bodyPr>
            <a:normAutofit fontScale="92500" lnSpcReduction="10000"/>
          </a:bodyPr>
          <a:lstStyle/>
          <a:p>
            <a:endParaRPr lang="ja-JP" altLang="en-US"/>
          </a:p>
        </p:txBody>
      </p:sp>
      <p:sp>
        <p:nvSpPr>
          <p:cNvPr id="44" name="テキスト プレースホルダー 43">
            <a:extLst>
              <a:ext uri="{FF2B5EF4-FFF2-40B4-BE49-F238E27FC236}">
                <a16:creationId xmlns:a16="http://schemas.microsoft.com/office/drawing/2014/main" id="{A7AA41BB-8CCD-222D-3220-465D14732D42}"/>
              </a:ext>
            </a:extLst>
          </p:cNvPr>
          <p:cNvSpPr>
            <a:spLocks noGrp="1"/>
          </p:cNvSpPr>
          <p:nvPr>
            <p:ph type="body" sz="quarter" idx="15"/>
          </p:nvPr>
        </p:nvSpPr>
        <p:spPr/>
        <p:txBody>
          <a:bodyPr/>
          <a:lstStyle/>
          <a:p>
            <a:endParaRPr lang="ja-JP" altLang="en-US"/>
          </a:p>
        </p:txBody>
      </p:sp>
      <p:sp>
        <p:nvSpPr>
          <p:cNvPr id="46" name="テキスト プレースホルダー 45">
            <a:extLst>
              <a:ext uri="{FF2B5EF4-FFF2-40B4-BE49-F238E27FC236}">
                <a16:creationId xmlns:a16="http://schemas.microsoft.com/office/drawing/2014/main" id="{FCF10CE5-3BE3-E58A-121A-360CCB9F90F4}"/>
              </a:ext>
            </a:extLst>
          </p:cNvPr>
          <p:cNvSpPr>
            <a:spLocks noGrp="1"/>
          </p:cNvSpPr>
          <p:nvPr>
            <p:ph type="body" sz="quarter" idx="19"/>
          </p:nvPr>
        </p:nvSpPr>
        <p:spPr/>
        <p:txBody>
          <a:bodyPr>
            <a:normAutofit fontScale="92500" lnSpcReduction="10000"/>
          </a:bodyPr>
          <a:lstStyle/>
          <a:p>
            <a:endParaRPr lang="ja-JP" altLang="en-US"/>
          </a:p>
        </p:txBody>
      </p:sp>
      <p:sp>
        <p:nvSpPr>
          <p:cNvPr id="47" name="テキスト プレースホルダー 46">
            <a:extLst>
              <a:ext uri="{FF2B5EF4-FFF2-40B4-BE49-F238E27FC236}">
                <a16:creationId xmlns:a16="http://schemas.microsoft.com/office/drawing/2014/main" id="{D33A6605-392E-0FB0-63C0-F4D342BEEB0D}"/>
              </a:ext>
            </a:extLst>
          </p:cNvPr>
          <p:cNvSpPr>
            <a:spLocks noGrp="1"/>
          </p:cNvSpPr>
          <p:nvPr>
            <p:ph type="body" sz="quarter" idx="21"/>
          </p:nvPr>
        </p:nvSpPr>
        <p:spPr/>
        <p:txBody>
          <a:bodyPr>
            <a:normAutofit fontScale="92500" lnSpcReduction="10000"/>
          </a:bodyPr>
          <a:lstStyle/>
          <a:p>
            <a:endParaRPr lang="ja-JP" altLang="en-US"/>
          </a:p>
        </p:txBody>
      </p:sp>
      <p:sp>
        <p:nvSpPr>
          <p:cNvPr id="48" name="テキスト プレースホルダー 47">
            <a:extLst>
              <a:ext uri="{FF2B5EF4-FFF2-40B4-BE49-F238E27FC236}">
                <a16:creationId xmlns:a16="http://schemas.microsoft.com/office/drawing/2014/main" id="{10E75E2C-1CBF-6FD6-67A7-A031E1022273}"/>
              </a:ext>
            </a:extLst>
          </p:cNvPr>
          <p:cNvSpPr>
            <a:spLocks noGrp="1"/>
          </p:cNvSpPr>
          <p:nvPr>
            <p:ph type="body" sz="quarter" idx="23"/>
          </p:nvPr>
        </p:nvSpPr>
        <p:spPr/>
        <p:txBody>
          <a:bodyPr>
            <a:normAutofit fontScale="92500" lnSpcReduction="10000"/>
          </a:bodyPr>
          <a:lstStyle/>
          <a:p>
            <a:endParaRPr lang="ja-JP" altLang="en-US"/>
          </a:p>
        </p:txBody>
      </p:sp>
      <p:sp>
        <p:nvSpPr>
          <p:cNvPr id="49" name="テキスト プレースホルダー 48">
            <a:extLst>
              <a:ext uri="{FF2B5EF4-FFF2-40B4-BE49-F238E27FC236}">
                <a16:creationId xmlns:a16="http://schemas.microsoft.com/office/drawing/2014/main" id="{6E42E063-F073-09EB-0E21-CC9D680A58F6}"/>
              </a:ext>
            </a:extLst>
          </p:cNvPr>
          <p:cNvSpPr>
            <a:spLocks noGrp="1"/>
          </p:cNvSpPr>
          <p:nvPr>
            <p:ph type="body" sz="quarter" idx="25"/>
          </p:nvPr>
        </p:nvSpPr>
        <p:spPr/>
        <p:txBody>
          <a:bodyPr>
            <a:normAutofit fontScale="92500" lnSpcReduction="10000"/>
          </a:bodyPr>
          <a:lstStyle/>
          <a:p>
            <a:endParaRPr lang="ja-JP" altLang="en-US"/>
          </a:p>
        </p:txBody>
      </p:sp>
      <p:sp>
        <p:nvSpPr>
          <p:cNvPr id="50" name="テキスト プレースホルダー 49">
            <a:extLst>
              <a:ext uri="{FF2B5EF4-FFF2-40B4-BE49-F238E27FC236}">
                <a16:creationId xmlns:a16="http://schemas.microsoft.com/office/drawing/2014/main" id="{0D224D7C-886C-397E-F918-EDA098FAF622}"/>
              </a:ext>
            </a:extLst>
          </p:cNvPr>
          <p:cNvSpPr>
            <a:spLocks noGrp="1"/>
          </p:cNvSpPr>
          <p:nvPr>
            <p:ph type="body" sz="quarter" idx="27"/>
          </p:nvPr>
        </p:nvSpPr>
        <p:spPr/>
        <p:txBody>
          <a:bodyPr>
            <a:normAutofit fontScale="92500" lnSpcReduction="10000"/>
          </a:bodyPr>
          <a:lstStyle/>
          <a:p>
            <a:endParaRPr lang="ja-JP" altLang="en-US"/>
          </a:p>
        </p:txBody>
      </p:sp>
      <p:sp>
        <p:nvSpPr>
          <p:cNvPr id="51" name="テキスト プレースホルダー 50">
            <a:extLst>
              <a:ext uri="{FF2B5EF4-FFF2-40B4-BE49-F238E27FC236}">
                <a16:creationId xmlns:a16="http://schemas.microsoft.com/office/drawing/2014/main" id="{6C14EF60-A1AF-6BAB-9979-F2E207DD38EA}"/>
              </a:ext>
            </a:extLst>
          </p:cNvPr>
          <p:cNvSpPr>
            <a:spLocks noGrp="1"/>
          </p:cNvSpPr>
          <p:nvPr>
            <p:ph type="body" sz="quarter" idx="29"/>
          </p:nvPr>
        </p:nvSpPr>
        <p:spPr/>
        <p:txBody>
          <a:bodyPr>
            <a:normAutofit fontScale="92500" lnSpcReduction="10000"/>
          </a:bodyPr>
          <a:lstStyle/>
          <a:p>
            <a:endParaRPr lang="ja-JP" altLang="en-US"/>
          </a:p>
        </p:txBody>
      </p:sp>
      <p:sp>
        <p:nvSpPr>
          <p:cNvPr id="52" name="テキスト プレースホルダー 51">
            <a:extLst>
              <a:ext uri="{FF2B5EF4-FFF2-40B4-BE49-F238E27FC236}">
                <a16:creationId xmlns:a16="http://schemas.microsoft.com/office/drawing/2014/main" id="{2DF7C570-9D21-6A46-AEA0-45D52CCBD09D}"/>
              </a:ext>
            </a:extLst>
          </p:cNvPr>
          <p:cNvSpPr>
            <a:spLocks noGrp="1"/>
          </p:cNvSpPr>
          <p:nvPr>
            <p:ph type="body" sz="quarter" idx="31"/>
          </p:nvPr>
        </p:nvSpPr>
        <p:spPr/>
        <p:txBody>
          <a:bodyPr>
            <a:normAutofit fontScale="92500" lnSpcReduction="10000"/>
          </a:bodyPr>
          <a:lstStyle/>
          <a:p>
            <a:endParaRPr lang="ja-JP" altLang="en-US"/>
          </a:p>
        </p:txBody>
      </p:sp>
      <p:sp>
        <p:nvSpPr>
          <p:cNvPr id="53" name="テキスト プレースホルダー 52">
            <a:extLst>
              <a:ext uri="{FF2B5EF4-FFF2-40B4-BE49-F238E27FC236}">
                <a16:creationId xmlns:a16="http://schemas.microsoft.com/office/drawing/2014/main" id="{3945D849-E9EE-526D-E94C-7CA4ADB90B5F}"/>
              </a:ext>
            </a:extLst>
          </p:cNvPr>
          <p:cNvSpPr>
            <a:spLocks noGrp="1"/>
          </p:cNvSpPr>
          <p:nvPr>
            <p:ph type="body" sz="quarter" idx="32"/>
          </p:nvPr>
        </p:nvSpPr>
        <p:spPr/>
        <p:txBody>
          <a:bodyPr/>
          <a:lstStyle/>
          <a:p>
            <a:endParaRPr lang="ja-JP" altLang="en-US"/>
          </a:p>
        </p:txBody>
      </p:sp>
      <p:sp>
        <p:nvSpPr>
          <p:cNvPr id="54" name="テキスト プレースホルダー 53">
            <a:extLst>
              <a:ext uri="{FF2B5EF4-FFF2-40B4-BE49-F238E27FC236}">
                <a16:creationId xmlns:a16="http://schemas.microsoft.com/office/drawing/2014/main" id="{DD1FA146-1A19-566C-02CE-78D9245C42D3}"/>
              </a:ext>
            </a:extLst>
          </p:cNvPr>
          <p:cNvSpPr>
            <a:spLocks noGrp="1"/>
          </p:cNvSpPr>
          <p:nvPr>
            <p:ph type="body" sz="quarter" idx="33"/>
          </p:nvPr>
        </p:nvSpPr>
        <p:spPr/>
        <p:txBody>
          <a:bodyPr/>
          <a:lstStyle/>
          <a:p>
            <a:endParaRPr lang="ja-JP" altLang="en-US"/>
          </a:p>
        </p:txBody>
      </p:sp>
      <p:sp>
        <p:nvSpPr>
          <p:cNvPr id="55" name="テキスト プレースホルダー 54">
            <a:extLst>
              <a:ext uri="{FF2B5EF4-FFF2-40B4-BE49-F238E27FC236}">
                <a16:creationId xmlns:a16="http://schemas.microsoft.com/office/drawing/2014/main" id="{1484AF31-6164-4C8F-9B2A-3C1EFEBA93D7}"/>
              </a:ext>
            </a:extLst>
          </p:cNvPr>
          <p:cNvSpPr>
            <a:spLocks noGrp="1"/>
          </p:cNvSpPr>
          <p:nvPr>
            <p:ph type="body" sz="quarter" idx="34"/>
          </p:nvPr>
        </p:nvSpPr>
        <p:spPr/>
        <p:txBody>
          <a:bodyPr/>
          <a:lstStyle/>
          <a:p>
            <a:endParaRPr lang="ja-JP" altLang="en-US"/>
          </a:p>
        </p:txBody>
      </p:sp>
      <p:sp>
        <p:nvSpPr>
          <p:cNvPr id="56" name="テキスト プレースホルダー 55">
            <a:extLst>
              <a:ext uri="{FF2B5EF4-FFF2-40B4-BE49-F238E27FC236}">
                <a16:creationId xmlns:a16="http://schemas.microsoft.com/office/drawing/2014/main" id="{BFBB611B-10AA-45BD-102A-77444A80A2F5}"/>
              </a:ext>
            </a:extLst>
          </p:cNvPr>
          <p:cNvSpPr>
            <a:spLocks noGrp="1"/>
          </p:cNvSpPr>
          <p:nvPr>
            <p:ph type="body" sz="quarter" idx="35"/>
          </p:nvPr>
        </p:nvSpPr>
        <p:spPr/>
        <p:txBody>
          <a:bodyPr/>
          <a:lstStyle/>
          <a:p>
            <a:endParaRPr lang="ja-JP" altLang="en-US"/>
          </a:p>
        </p:txBody>
      </p:sp>
      <p:sp>
        <p:nvSpPr>
          <p:cNvPr id="57" name="テキスト プレースホルダー 56">
            <a:extLst>
              <a:ext uri="{FF2B5EF4-FFF2-40B4-BE49-F238E27FC236}">
                <a16:creationId xmlns:a16="http://schemas.microsoft.com/office/drawing/2014/main" id="{CF38BFB9-EBF5-C0C0-417D-97D9F4A9BE6D}"/>
              </a:ext>
            </a:extLst>
          </p:cNvPr>
          <p:cNvSpPr>
            <a:spLocks noGrp="1"/>
          </p:cNvSpPr>
          <p:nvPr>
            <p:ph type="body" sz="quarter" idx="36"/>
          </p:nvPr>
        </p:nvSpPr>
        <p:spPr/>
        <p:txBody>
          <a:bodyPr/>
          <a:lstStyle/>
          <a:p>
            <a:endParaRPr lang="ja-JP" altLang="en-US"/>
          </a:p>
        </p:txBody>
      </p:sp>
      <p:sp>
        <p:nvSpPr>
          <p:cNvPr id="58" name="テキスト プレースホルダー 57">
            <a:extLst>
              <a:ext uri="{FF2B5EF4-FFF2-40B4-BE49-F238E27FC236}">
                <a16:creationId xmlns:a16="http://schemas.microsoft.com/office/drawing/2014/main" id="{CC4039FD-1081-9DA5-DFB0-6BEC327E0A8C}"/>
              </a:ext>
            </a:extLst>
          </p:cNvPr>
          <p:cNvSpPr>
            <a:spLocks noGrp="1"/>
          </p:cNvSpPr>
          <p:nvPr>
            <p:ph type="body" sz="quarter" idx="37"/>
          </p:nvPr>
        </p:nvSpPr>
        <p:spPr/>
        <p:txBody>
          <a:bodyPr/>
          <a:lstStyle/>
          <a:p>
            <a:endParaRPr lang="ja-JP" altLang="en-US"/>
          </a:p>
        </p:txBody>
      </p:sp>
      <p:sp>
        <p:nvSpPr>
          <p:cNvPr id="59" name="テキスト プレースホルダー 58">
            <a:extLst>
              <a:ext uri="{FF2B5EF4-FFF2-40B4-BE49-F238E27FC236}">
                <a16:creationId xmlns:a16="http://schemas.microsoft.com/office/drawing/2014/main" id="{E22D6D33-656A-F1D9-53E3-CAC78B2D0BF8}"/>
              </a:ext>
            </a:extLst>
          </p:cNvPr>
          <p:cNvSpPr>
            <a:spLocks noGrp="1"/>
          </p:cNvSpPr>
          <p:nvPr>
            <p:ph type="body" sz="quarter" idx="38"/>
          </p:nvPr>
        </p:nvSpPr>
        <p:spPr/>
        <p:txBody>
          <a:bodyPr/>
          <a:lstStyle/>
          <a:p>
            <a:endParaRPr lang="ja-JP" altLang="en-US"/>
          </a:p>
        </p:txBody>
      </p:sp>
      <p:sp>
        <p:nvSpPr>
          <p:cNvPr id="45" name="テキスト プレースホルダー 44">
            <a:extLst>
              <a:ext uri="{FF2B5EF4-FFF2-40B4-BE49-F238E27FC236}">
                <a16:creationId xmlns:a16="http://schemas.microsoft.com/office/drawing/2014/main" id="{A3CE4C83-1B22-06CA-9867-F86C99416EA5}"/>
              </a:ext>
            </a:extLst>
          </p:cNvPr>
          <p:cNvSpPr>
            <a:spLocks noGrp="1"/>
          </p:cNvSpPr>
          <p:nvPr>
            <p:ph type="body" sz="quarter" idx="18"/>
          </p:nvPr>
        </p:nvSpPr>
        <p:spPr/>
        <p:txBody>
          <a:bodyPr/>
          <a:lstStyle/>
          <a:p>
            <a:endParaRPr lang="ja-JP" altLang="en-US"/>
          </a:p>
        </p:txBody>
      </p:sp>
      <p:sp>
        <p:nvSpPr>
          <p:cNvPr id="60" name="テキスト プレースホルダー 59">
            <a:extLst>
              <a:ext uri="{FF2B5EF4-FFF2-40B4-BE49-F238E27FC236}">
                <a16:creationId xmlns:a16="http://schemas.microsoft.com/office/drawing/2014/main" id="{21DAF139-2854-B637-119C-5227EE3134AA}"/>
              </a:ext>
            </a:extLst>
          </p:cNvPr>
          <p:cNvSpPr>
            <a:spLocks noGrp="1"/>
          </p:cNvSpPr>
          <p:nvPr>
            <p:ph type="body" sz="quarter" idx="39"/>
          </p:nvPr>
        </p:nvSpPr>
        <p:spPr/>
        <p:txBody>
          <a:bodyPr/>
          <a:lstStyle/>
          <a:p>
            <a:endParaRPr lang="ja-JP" altLang="en-US"/>
          </a:p>
        </p:txBody>
      </p:sp>
      <p:sp>
        <p:nvSpPr>
          <p:cNvPr id="61" name="テキスト プレースホルダー 60">
            <a:extLst>
              <a:ext uri="{FF2B5EF4-FFF2-40B4-BE49-F238E27FC236}">
                <a16:creationId xmlns:a16="http://schemas.microsoft.com/office/drawing/2014/main" id="{5EBC7815-DE5C-FCA4-BAE5-5CD26DBE38BB}"/>
              </a:ext>
            </a:extLst>
          </p:cNvPr>
          <p:cNvSpPr>
            <a:spLocks noGrp="1"/>
          </p:cNvSpPr>
          <p:nvPr>
            <p:ph type="body" sz="quarter" idx="40"/>
          </p:nvPr>
        </p:nvSpPr>
        <p:spPr/>
        <p:txBody>
          <a:bodyPr/>
          <a:lstStyle/>
          <a:p>
            <a:endParaRPr lang="ja-JP" altLang="en-US"/>
          </a:p>
        </p:txBody>
      </p:sp>
    </p:spTree>
    <p:extLst>
      <p:ext uri="{BB962C8B-B14F-4D97-AF65-F5344CB8AC3E}">
        <p14:creationId xmlns:p14="http://schemas.microsoft.com/office/powerpoint/2010/main" val="2826861740"/>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2491</TotalTime>
  <Words>904</Words>
  <Application>Microsoft Office PowerPoint</Application>
  <PresentationFormat>ユーザー設定</PresentationFormat>
  <Paragraphs>149</Paragraphs>
  <Slides>3</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HGSSoeiKakugothicUB</vt:lpstr>
      <vt:lpstr>游ゴシック</vt:lpstr>
      <vt:lpstr>Arial</vt:lpstr>
      <vt:lpstr>Calibri</vt:lpstr>
      <vt:lpstr>Segoe UI</vt:lpstr>
      <vt:lpstr>Wingdings</vt:lpstr>
      <vt:lpstr>ホワイト</vt:lpstr>
      <vt:lpstr>学会用ポスターテンプレート</vt:lpstr>
      <vt:lpstr>Reportの仮名表記について</vt:lpstr>
      <vt:lpstr>PowerPoint プレゼンテーション</vt:lpstr>
    </vt:vector>
  </TitlesOfParts>
  <Company>Hokusei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Matsuura Toshio</dc:creator>
  <cp:lastModifiedBy>Tanaka Hiroyuki</cp:lastModifiedBy>
  <cp:revision>138</cp:revision>
  <cp:lastPrinted>2015-08-07T00:50:27Z</cp:lastPrinted>
  <dcterms:created xsi:type="dcterms:W3CDTF">2014-11-07T01:04:39Z</dcterms:created>
  <dcterms:modified xsi:type="dcterms:W3CDTF">2023-05-06T02:30:02Z</dcterms:modified>
</cp:coreProperties>
</file>